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handoutMasterIdLst>
    <p:handoutMasterId r:id="rId28"/>
  </p:handoutMasterIdLst>
  <p:sldIdLst>
    <p:sldId id="256" r:id="rId2"/>
    <p:sldId id="257" r:id="rId3"/>
    <p:sldId id="258" r:id="rId4"/>
    <p:sldId id="579" r:id="rId5"/>
    <p:sldId id="570" r:id="rId6"/>
    <p:sldId id="571" r:id="rId7"/>
    <p:sldId id="573" r:id="rId8"/>
    <p:sldId id="575" r:id="rId9"/>
    <p:sldId id="578" r:id="rId10"/>
    <p:sldId id="572" r:id="rId11"/>
    <p:sldId id="576" r:id="rId12"/>
    <p:sldId id="580" r:id="rId13"/>
    <p:sldId id="584" r:id="rId14"/>
    <p:sldId id="577" r:id="rId15"/>
    <p:sldId id="583" r:id="rId16"/>
    <p:sldId id="589" r:id="rId17"/>
    <p:sldId id="592" r:id="rId18"/>
    <p:sldId id="581" r:id="rId19"/>
    <p:sldId id="585" r:id="rId20"/>
    <p:sldId id="582" r:id="rId21"/>
    <p:sldId id="587" r:id="rId22"/>
    <p:sldId id="593" r:id="rId23"/>
    <p:sldId id="594" r:id="rId24"/>
    <p:sldId id="595" r:id="rId25"/>
    <p:sldId id="27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1931"/>
    <a:srgbClr val="185ADB"/>
    <a:srgbClr val="1637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D2AF5B-313F-407B-B8FD-C736E675D14C}" v="1011" dt="2023-08-06T12:31:54.5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15" autoAdjust="0"/>
    <p:restoredTop sz="80408" autoAdjust="0"/>
  </p:normalViewPr>
  <p:slideViewPr>
    <p:cSldViewPr snapToGrid="0">
      <p:cViewPr>
        <p:scale>
          <a:sx n="75" d="100"/>
          <a:sy n="75" d="100"/>
        </p:scale>
        <p:origin x="738" y="-57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840"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 Abdelazim" userId="f54bc4e8-2b07-4831-aa0f-c9b82931dcbc" providerId="ADAL" clId="{E4D2AF5B-313F-407B-B8FD-C736E675D14C}"/>
    <pc:docChg chg="undo redo custSel addSld delSld modSld sldOrd">
      <pc:chgData name="Sara Abdelazim" userId="f54bc4e8-2b07-4831-aa0f-c9b82931dcbc" providerId="ADAL" clId="{E4D2AF5B-313F-407B-B8FD-C736E675D14C}" dt="2023-08-06T13:13:10.385" v="1920" actId="47"/>
      <pc:docMkLst>
        <pc:docMk/>
      </pc:docMkLst>
      <pc:sldChg chg="addSp delSp modSp mod modAnim">
        <pc:chgData name="Sara Abdelazim" userId="f54bc4e8-2b07-4831-aa0f-c9b82931dcbc" providerId="ADAL" clId="{E4D2AF5B-313F-407B-B8FD-C736E675D14C}" dt="2023-08-06T12:31:54.549" v="1919" actId="404"/>
        <pc:sldMkLst>
          <pc:docMk/>
          <pc:sldMk cId="4091777698" sldId="256"/>
        </pc:sldMkLst>
        <pc:spChg chg="mod">
          <ac:chgData name="Sara Abdelazim" userId="f54bc4e8-2b07-4831-aa0f-c9b82931dcbc" providerId="ADAL" clId="{E4D2AF5B-313F-407B-B8FD-C736E675D14C}" dt="2023-08-05T22:17:24.971" v="95" actId="255"/>
          <ac:spMkLst>
            <pc:docMk/>
            <pc:sldMk cId="4091777698" sldId="256"/>
            <ac:spMk id="15" creationId="{155220CD-AFA7-4BF0-A678-BBDB0525C165}"/>
          </ac:spMkLst>
        </pc:spChg>
        <pc:spChg chg="mod">
          <ac:chgData name="Sara Abdelazim" userId="f54bc4e8-2b07-4831-aa0f-c9b82931dcbc" providerId="ADAL" clId="{E4D2AF5B-313F-407B-B8FD-C736E675D14C}" dt="2023-08-06T12:31:54.549" v="1919" actId="404"/>
          <ac:spMkLst>
            <pc:docMk/>
            <pc:sldMk cId="4091777698" sldId="256"/>
            <ac:spMk id="16" creationId="{430865AC-6117-4062-9E0D-35AA2109A4BD}"/>
          </ac:spMkLst>
        </pc:spChg>
        <pc:graphicFrameChg chg="add del mod modGraphic">
          <ac:chgData name="Sara Abdelazim" userId="f54bc4e8-2b07-4831-aa0f-c9b82931dcbc" providerId="ADAL" clId="{E4D2AF5B-313F-407B-B8FD-C736E675D14C}" dt="2023-08-06T12:31:48.188" v="1918"/>
          <ac:graphicFrameMkLst>
            <pc:docMk/>
            <pc:sldMk cId="4091777698" sldId="256"/>
            <ac:graphicFrameMk id="2" creationId="{4DCA85FF-FE18-4FB1-0ADC-1DE2AA90E16A}"/>
          </ac:graphicFrameMkLst>
        </pc:graphicFrameChg>
      </pc:sldChg>
      <pc:sldChg chg="addSp modSp mod modAnim">
        <pc:chgData name="Sara Abdelazim" userId="f54bc4e8-2b07-4831-aa0f-c9b82931dcbc" providerId="ADAL" clId="{E4D2AF5B-313F-407B-B8FD-C736E675D14C}" dt="2023-08-06T12:28:32.860" v="1882" actId="207"/>
        <pc:sldMkLst>
          <pc:docMk/>
          <pc:sldMk cId="3024030754" sldId="257"/>
        </pc:sldMkLst>
        <pc:spChg chg="add mod">
          <ac:chgData name="Sara Abdelazim" userId="f54bc4e8-2b07-4831-aa0f-c9b82931dcbc" providerId="ADAL" clId="{E4D2AF5B-313F-407B-B8FD-C736E675D14C}" dt="2023-08-06T12:27:56.078" v="1851" actId="1035"/>
          <ac:spMkLst>
            <pc:docMk/>
            <pc:sldMk cId="3024030754" sldId="257"/>
            <ac:spMk id="2" creationId="{4F41BA17-6142-D682-4050-A8F2F8D8C1CC}"/>
          </ac:spMkLst>
        </pc:spChg>
        <pc:spChg chg="add mod">
          <ac:chgData name="Sara Abdelazim" userId="f54bc4e8-2b07-4831-aa0f-c9b82931dcbc" providerId="ADAL" clId="{E4D2AF5B-313F-407B-B8FD-C736E675D14C}" dt="2023-08-06T12:27:48.982" v="1815" actId="1036"/>
          <ac:spMkLst>
            <pc:docMk/>
            <pc:sldMk cId="3024030754" sldId="257"/>
            <ac:spMk id="3" creationId="{CF9A4EAA-3CC4-ED56-EF7F-ADF039C65F85}"/>
          </ac:spMkLst>
        </pc:spChg>
        <pc:spChg chg="add mod">
          <ac:chgData name="Sara Abdelazim" userId="f54bc4e8-2b07-4831-aa0f-c9b82931dcbc" providerId="ADAL" clId="{E4D2AF5B-313F-407B-B8FD-C736E675D14C}" dt="2023-08-06T12:27:36.692" v="1791" actId="1035"/>
          <ac:spMkLst>
            <pc:docMk/>
            <pc:sldMk cId="3024030754" sldId="257"/>
            <ac:spMk id="4" creationId="{A3ED40E7-FF96-6B44-60FF-DCE9BADF3768}"/>
          </ac:spMkLst>
        </pc:spChg>
        <pc:spChg chg="add mod">
          <ac:chgData name="Sara Abdelazim" userId="f54bc4e8-2b07-4831-aa0f-c9b82931dcbc" providerId="ADAL" clId="{E4D2AF5B-313F-407B-B8FD-C736E675D14C}" dt="2023-08-06T12:28:22.757" v="1880" actId="207"/>
          <ac:spMkLst>
            <pc:docMk/>
            <pc:sldMk cId="3024030754" sldId="257"/>
            <ac:spMk id="5" creationId="{68AF6C08-1FCB-C2ED-5C92-E63C3EA1CADD}"/>
          </ac:spMkLst>
        </pc:spChg>
        <pc:spChg chg="mod">
          <ac:chgData name="Sara Abdelazim" userId="f54bc4e8-2b07-4831-aa0f-c9b82931dcbc" providerId="ADAL" clId="{E4D2AF5B-313F-407B-B8FD-C736E675D14C}" dt="2023-08-06T12:27:30.178" v="1772" actId="1035"/>
          <ac:spMkLst>
            <pc:docMk/>
            <pc:sldMk cId="3024030754" sldId="257"/>
            <ac:spMk id="8" creationId="{83061952-A0A7-4A61-B09B-4C4B55EB0478}"/>
          </ac:spMkLst>
        </pc:spChg>
        <pc:spChg chg="mod">
          <ac:chgData name="Sara Abdelazim" userId="f54bc4e8-2b07-4831-aa0f-c9b82931dcbc" providerId="ADAL" clId="{E4D2AF5B-313F-407B-B8FD-C736E675D14C}" dt="2023-08-06T12:27:24.214" v="1747" actId="1035"/>
          <ac:spMkLst>
            <pc:docMk/>
            <pc:sldMk cId="3024030754" sldId="257"/>
            <ac:spMk id="9" creationId="{8E6FC1B5-7BFB-4AF8-B3DF-AFAC747D22E8}"/>
          </ac:spMkLst>
        </pc:spChg>
        <pc:spChg chg="mod">
          <ac:chgData name="Sara Abdelazim" userId="f54bc4e8-2b07-4831-aa0f-c9b82931dcbc" providerId="ADAL" clId="{E4D2AF5B-313F-407B-B8FD-C736E675D14C}" dt="2023-08-06T12:27:19.895" v="1734" actId="1035"/>
          <ac:spMkLst>
            <pc:docMk/>
            <pc:sldMk cId="3024030754" sldId="257"/>
            <ac:spMk id="10" creationId="{915F5D2E-32D7-4A6C-9B15-095DA837528F}"/>
          </ac:spMkLst>
        </pc:spChg>
        <pc:spChg chg="mod">
          <ac:chgData name="Sara Abdelazim" userId="f54bc4e8-2b07-4831-aa0f-c9b82931dcbc" providerId="ADAL" clId="{E4D2AF5B-313F-407B-B8FD-C736E675D14C}" dt="2023-08-06T12:26:07.882" v="1619" actId="1035"/>
          <ac:spMkLst>
            <pc:docMk/>
            <pc:sldMk cId="3024030754" sldId="257"/>
            <ac:spMk id="11" creationId="{8FF5A4C0-6D09-4011-972E-91B41EAEE1AE}"/>
          </ac:spMkLst>
        </pc:spChg>
        <pc:spChg chg="add mod">
          <ac:chgData name="Sara Abdelazim" userId="f54bc4e8-2b07-4831-aa0f-c9b82931dcbc" providerId="ADAL" clId="{E4D2AF5B-313F-407B-B8FD-C736E675D14C}" dt="2023-08-06T12:28:05.611" v="1864" actId="313"/>
          <ac:spMkLst>
            <pc:docMk/>
            <pc:sldMk cId="3024030754" sldId="257"/>
            <ac:spMk id="13" creationId="{083792C7-C60F-025C-8B1A-2508622CB047}"/>
          </ac:spMkLst>
        </pc:spChg>
        <pc:spChg chg="add mod">
          <ac:chgData name="Sara Abdelazim" userId="f54bc4e8-2b07-4831-aa0f-c9b82931dcbc" providerId="ADAL" clId="{E4D2AF5B-313F-407B-B8FD-C736E675D14C}" dt="2023-08-06T12:28:32.860" v="1882" actId="207"/>
          <ac:spMkLst>
            <pc:docMk/>
            <pc:sldMk cId="3024030754" sldId="257"/>
            <ac:spMk id="14" creationId="{D3C1E89F-BCB4-BF8F-46C1-8BBA1B228DC4}"/>
          </ac:spMkLst>
        </pc:spChg>
        <pc:spChg chg="add mod">
          <ac:chgData name="Sara Abdelazim" userId="f54bc4e8-2b07-4831-aa0f-c9b82931dcbc" providerId="ADAL" clId="{E4D2AF5B-313F-407B-B8FD-C736E675D14C}" dt="2023-08-06T12:27:48.982" v="1815" actId="1036"/>
          <ac:spMkLst>
            <pc:docMk/>
            <pc:sldMk cId="3024030754" sldId="257"/>
            <ac:spMk id="15" creationId="{79E94A7C-382A-009B-BA6B-8E7246965F44}"/>
          </ac:spMkLst>
        </pc:spChg>
        <pc:spChg chg="add mod">
          <ac:chgData name="Sara Abdelazim" userId="f54bc4e8-2b07-4831-aa0f-c9b82931dcbc" providerId="ADAL" clId="{E4D2AF5B-313F-407B-B8FD-C736E675D14C}" dt="2023-08-06T12:28:27.578" v="1881" actId="207"/>
          <ac:spMkLst>
            <pc:docMk/>
            <pc:sldMk cId="3024030754" sldId="257"/>
            <ac:spMk id="16" creationId="{D573AB37-DF5D-2E84-D886-0A01967FFA5B}"/>
          </ac:spMkLst>
        </pc:spChg>
        <pc:spChg chg="mod">
          <ac:chgData name="Sara Abdelazim" userId="f54bc4e8-2b07-4831-aa0f-c9b82931dcbc" providerId="ADAL" clId="{E4D2AF5B-313F-407B-B8FD-C736E675D14C}" dt="2023-08-06T12:26:07.882" v="1619" actId="1035"/>
          <ac:spMkLst>
            <pc:docMk/>
            <pc:sldMk cId="3024030754" sldId="257"/>
            <ac:spMk id="21" creationId="{E8FD566F-BCA8-4461-842C-34C41943214A}"/>
          </ac:spMkLst>
        </pc:spChg>
        <pc:spChg chg="mod">
          <ac:chgData name="Sara Abdelazim" userId="f54bc4e8-2b07-4831-aa0f-c9b82931dcbc" providerId="ADAL" clId="{E4D2AF5B-313F-407B-B8FD-C736E675D14C}" dt="2023-08-06T12:26:07.882" v="1619" actId="1035"/>
          <ac:spMkLst>
            <pc:docMk/>
            <pc:sldMk cId="3024030754" sldId="257"/>
            <ac:spMk id="22" creationId="{E177C06D-BF79-4688-9CEC-8B6ABF03513C}"/>
          </ac:spMkLst>
        </pc:spChg>
        <pc:spChg chg="mod">
          <ac:chgData name="Sara Abdelazim" userId="f54bc4e8-2b07-4831-aa0f-c9b82931dcbc" providerId="ADAL" clId="{E4D2AF5B-313F-407B-B8FD-C736E675D14C}" dt="2023-08-06T12:27:19.895" v="1734" actId="1035"/>
          <ac:spMkLst>
            <pc:docMk/>
            <pc:sldMk cId="3024030754" sldId="257"/>
            <ac:spMk id="23" creationId="{4F961D8E-A133-4206-9086-807B48C7560D}"/>
          </ac:spMkLst>
        </pc:spChg>
        <pc:spChg chg="mod">
          <ac:chgData name="Sara Abdelazim" userId="f54bc4e8-2b07-4831-aa0f-c9b82931dcbc" providerId="ADAL" clId="{E4D2AF5B-313F-407B-B8FD-C736E675D14C}" dt="2023-08-06T12:27:19.895" v="1734" actId="1035"/>
          <ac:spMkLst>
            <pc:docMk/>
            <pc:sldMk cId="3024030754" sldId="257"/>
            <ac:spMk id="24" creationId="{2A0801D1-C4A2-4C15-823D-4CCE378B5BED}"/>
          </ac:spMkLst>
        </pc:spChg>
        <pc:spChg chg="mod">
          <ac:chgData name="Sara Abdelazim" userId="f54bc4e8-2b07-4831-aa0f-c9b82931dcbc" providerId="ADAL" clId="{E4D2AF5B-313F-407B-B8FD-C736E675D14C}" dt="2023-08-06T12:27:24.214" v="1747" actId="1035"/>
          <ac:spMkLst>
            <pc:docMk/>
            <pc:sldMk cId="3024030754" sldId="257"/>
            <ac:spMk id="25" creationId="{A757CB6A-827E-4501-9278-F7FB6CE48591}"/>
          </ac:spMkLst>
        </pc:spChg>
        <pc:spChg chg="mod">
          <ac:chgData name="Sara Abdelazim" userId="f54bc4e8-2b07-4831-aa0f-c9b82931dcbc" providerId="ADAL" clId="{E4D2AF5B-313F-407B-B8FD-C736E675D14C}" dt="2023-08-06T12:27:24.214" v="1747" actId="1035"/>
          <ac:spMkLst>
            <pc:docMk/>
            <pc:sldMk cId="3024030754" sldId="257"/>
            <ac:spMk id="26" creationId="{19D2DB27-AA07-421E-8032-2A2A2DB858A2}"/>
          </ac:spMkLst>
        </pc:spChg>
        <pc:spChg chg="mod">
          <ac:chgData name="Sara Abdelazim" userId="f54bc4e8-2b07-4831-aa0f-c9b82931dcbc" providerId="ADAL" clId="{E4D2AF5B-313F-407B-B8FD-C736E675D14C}" dt="2023-08-06T12:27:30.178" v="1772" actId="1035"/>
          <ac:spMkLst>
            <pc:docMk/>
            <pc:sldMk cId="3024030754" sldId="257"/>
            <ac:spMk id="27" creationId="{2D4054E0-C959-4D18-9594-26DA9657B162}"/>
          </ac:spMkLst>
        </pc:spChg>
        <pc:spChg chg="mod">
          <ac:chgData name="Sara Abdelazim" userId="f54bc4e8-2b07-4831-aa0f-c9b82931dcbc" providerId="ADAL" clId="{E4D2AF5B-313F-407B-B8FD-C736E675D14C}" dt="2023-08-06T12:27:30.178" v="1772" actId="1035"/>
          <ac:spMkLst>
            <pc:docMk/>
            <pc:sldMk cId="3024030754" sldId="257"/>
            <ac:spMk id="28" creationId="{07BCFA49-07EA-464B-B8D5-7929D2035A25}"/>
          </ac:spMkLst>
        </pc:spChg>
        <pc:spChg chg="add mod">
          <ac:chgData name="Sara Abdelazim" userId="f54bc4e8-2b07-4831-aa0f-c9b82931dcbc" providerId="ADAL" clId="{E4D2AF5B-313F-407B-B8FD-C736E675D14C}" dt="2023-08-06T12:28:09.840" v="1878" actId="20577"/>
          <ac:spMkLst>
            <pc:docMk/>
            <pc:sldMk cId="3024030754" sldId="257"/>
            <ac:spMk id="30" creationId="{B1763D96-D6BA-7569-9090-E0185D7B332C}"/>
          </ac:spMkLst>
        </pc:spChg>
      </pc:sldChg>
      <pc:sldChg chg="delSp modSp mod delAnim modAnim">
        <pc:chgData name="Sara Abdelazim" userId="f54bc4e8-2b07-4831-aa0f-c9b82931dcbc" providerId="ADAL" clId="{E4D2AF5B-313F-407B-B8FD-C736E675D14C}" dt="2023-08-05T22:14:53.779" v="21" actId="478"/>
        <pc:sldMkLst>
          <pc:docMk/>
          <pc:sldMk cId="845107980" sldId="258"/>
        </pc:sldMkLst>
        <pc:spChg chg="mod">
          <ac:chgData name="Sara Abdelazim" userId="f54bc4e8-2b07-4831-aa0f-c9b82931dcbc" providerId="ADAL" clId="{E4D2AF5B-313F-407B-B8FD-C736E675D14C}" dt="2023-08-05T22:12:29.863" v="0"/>
          <ac:spMkLst>
            <pc:docMk/>
            <pc:sldMk cId="845107980" sldId="258"/>
            <ac:spMk id="2" creationId="{38493CCC-2866-46CB-A818-7FBC3E4D426A}"/>
          </ac:spMkLst>
        </pc:spChg>
        <pc:spChg chg="del">
          <ac:chgData name="Sara Abdelazim" userId="f54bc4e8-2b07-4831-aa0f-c9b82931dcbc" providerId="ADAL" clId="{E4D2AF5B-313F-407B-B8FD-C736E675D14C}" dt="2023-08-05T22:14:51.461" v="20" actId="478"/>
          <ac:spMkLst>
            <pc:docMk/>
            <pc:sldMk cId="845107980" sldId="258"/>
            <ac:spMk id="7" creationId="{13225837-9E85-4AF7-91CA-635B3972C6B7}"/>
          </ac:spMkLst>
        </pc:spChg>
        <pc:spChg chg="del">
          <ac:chgData name="Sara Abdelazim" userId="f54bc4e8-2b07-4831-aa0f-c9b82931dcbc" providerId="ADAL" clId="{E4D2AF5B-313F-407B-B8FD-C736E675D14C}" dt="2023-08-05T22:14:53.779" v="21" actId="478"/>
          <ac:spMkLst>
            <pc:docMk/>
            <pc:sldMk cId="845107980" sldId="258"/>
            <ac:spMk id="8" creationId="{E9CC0517-CCEF-4797-BD85-257A9CF056F7}"/>
          </ac:spMkLst>
        </pc:spChg>
        <pc:spChg chg="mod">
          <ac:chgData name="Sara Abdelazim" userId="f54bc4e8-2b07-4831-aa0f-c9b82931dcbc" providerId="ADAL" clId="{E4D2AF5B-313F-407B-B8FD-C736E675D14C}" dt="2023-08-05T22:12:38.895" v="19" actId="20577"/>
          <ac:spMkLst>
            <pc:docMk/>
            <pc:sldMk cId="845107980" sldId="258"/>
            <ac:spMk id="11" creationId="{1AD15403-861A-47F1-BE64-3B6543AA2854}"/>
          </ac:spMkLst>
        </pc:spChg>
      </pc:sldChg>
      <pc:sldChg chg="modSp del">
        <pc:chgData name="Sara Abdelazim" userId="f54bc4e8-2b07-4831-aa0f-c9b82931dcbc" providerId="ADAL" clId="{E4D2AF5B-313F-407B-B8FD-C736E675D14C}" dt="2023-08-06T12:29:14.299" v="1884" actId="47"/>
        <pc:sldMkLst>
          <pc:docMk/>
          <pc:sldMk cId="2172135803" sldId="259"/>
        </pc:sldMkLst>
        <pc:spChg chg="mod">
          <ac:chgData name="Sara Abdelazim" userId="f54bc4e8-2b07-4831-aa0f-c9b82931dcbc" providerId="ADAL" clId="{E4D2AF5B-313F-407B-B8FD-C736E675D14C}" dt="2023-08-05T22:19:00.874" v="141" actId="20577"/>
          <ac:spMkLst>
            <pc:docMk/>
            <pc:sldMk cId="2172135803" sldId="259"/>
            <ac:spMk id="48" creationId="{8B20C6C3-B2E5-45A0-887C-1B9577C96676}"/>
          </ac:spMkLst>
        </pc:spChg>
      </pc:sldChg>
      <pc:sldChg chg="del">
        <pc:chgData name="Sara Abdelazim" userId="f54bc4e8-2b07-4831-aa0f-c9b82931dcbc" providerId="ADAL" clId="{E4D2AF5B-313F-407B-B8FD-C736E675D14C}" dt="2023-08-06T12:29:14.299" v="1884" actId="47"/>
        <pc:sldMkLst>
          <pc:docMk/>
          <pc:sldMk cId="3633662806" sldId="260"/>
        </pc:sldMkLst>
      </pc:sldChg>
      <pc:sldChg chg="del">
        <pc:chgData name="Sara Abdelazim" userId="f54bc4e8-2b07-4831-aa0f-c9b82931dcbc" providerId="ADAL" clId="{E4D2AF5B-313F-407B-B8FD-C736E675D14C}" dt="2023-08-06T12:29:14.299" v="1884" actId="47"/>
        <pc:sldMkLst>
          <pc:docMk/>
          <pc:sldMk cId="694181227" sldId="261"/>
        </pc:sldMkLst>
      </pc:sldChg>
      <pc:sldChg chg="del">
        <pc:chgData name="Sara Abdelazim" userId="f54bc4e8-2b07-4831-aa0f-c9b82931dcbc" providerId="ADAL" clId="{E4D2AF5B-313F-407B-B8FD-C736E675D14C}" dt="2023-08-06T12:29:14.299" v="1884" actId="47"/>
        <pc:sldMkLst>
          <pc:docMk/>
          <pc:sldMk cId="110691050" sldId="262"/>
        </pc:sldMkLst>
      </pc:sldChg>
      <pc:sldChg chg="del">
        <pc:chgData name="Sara Abdelazim" userId="f54bc4e8-2b07-4831-aa0f-c9b82931dcbc" providerId="ADAL" clId="{E4D2AF5B-313F-407B-B8FD-C736E675D14C}" dt="2023-08-06T12:29:14.299" v="1884" actId="47"/>
        <pc:sldMkLst>
          <pc:docMk/>
          <pc:sldMk cId="595713915" sldId="263"/>
        </pc:sldMkLst>
      </pc:sldChg>
      <pc:sldChg chg="del">
        <pc:chgData name="Sara Abdelazim" userId="f54bc4e8-2b07-4831-aa0f-c9b82931dcbc" providerId="ADAL" clId="{E4D2AF5B-313F-407B-B8FD-C736E675D14C}" dt="2023-08-06T12:29:14.299" v="1884" actId="47"/>
        <pc:sldMkLst>
          <pc:docMk/>
          <pc:sldMk cId="1134924584" sldId="264"/>
        </pc:sldMkLst>
      </pc:sldChg>
      <pc:sldChg chg="del">
        <pc:chgData name="Sara Abdelazim" userId="f54bc4e8-2b07-4831-aa0f-c9b82931dcbc" providerId="ADAL" clId="{E4D2AF5B-313F-407B-B8FD-C736E675D14C}" dt="2023-08-06T12:29:14.299" v="1884" actId="47"/>
        <pc:sldMkLst>
          <pc:docMk/>
          <pc:sldMk cId="2514420133" sldId="265"/>
        </pc:sldMkLst>
      </pc:sldChg>
      <pc:sldChg chg="del">
        <pc:chgData name="Sara Abdelazim" userId="f54bc4e8-2b07-4831-aa0f-c9b82931dcbc" providerId="ADAL" clId="{E4D2AF5B-313F-407B-B8FD-C736E675D14C}" dt="2023-08-06T12:29:14.299" v="1884" actId="47"/>
        <pc:sldMkLst>
          <pc:docMk/>
          <pc:sldMk cId="2751548048" sldId="266"/>
        </pc:sldMkLst>
      </pc:sldChg>
      <pc:sldChg chg="del">
        <pc:chgData name="Sara Abdelazim" userId="f54bc4e8-2b07-4831-aa0f-c9b82931dcbc" providerId="ADAL" clId="{E4D2AF5B-313F-407B-B8FD-C736E675D14C}" dt="2023-08-06T12:29:14.299" v="1884" actId="47"/>
        <pc:sldMkLst>
          <pc:docMk/>
          <pc:sldMk cId="3837055254" sldId="267"/>
        </pc:sldMkLst>
      </pc:sldChg>
      <pc:sldChg chg="modSp del mod modShow">
        <pc:chgData name="Sara Abdelazim" userId="f54bc4e8-2b07-4831-aa0f-c9b82931dcbc" providerId="ADAL" clId="{E4D2AF5B-313F-407B-B8FD-C736E675D14C}" dt="2023-08-06T13:13:10.385" v="1920" actId="47"/>
        <pc:sldMkLst>
          <pc:docMk/>
          <pc:sldMk cId="436606948" sldId="268"/>
        </pc:sldMkLst>
        <pc:spChg chg="mod">
          <ac:chgData name="Sara Abdelazim" userId="f54bc4e8-2b07-4831-aa0f-c9b82931dcbc" providerId="ADAL" clId="{E4D2AF5B-313F-407B-B8FD-C736E675D14C}" dt="2023-08-06T12:29:23.338" v="1892" actId="20577"/>
          <ac:spMkLst>
            <pc:docMk/>
            <pc:sldMk cId="436606948" sldId="268"/>
            <ac:spMk id="49" creationId="{0E0C35A2-2367-49FB-94AE-53E03758A8B2}"/>
          </ac:spMkLst>
        </pc:spChg>
      </pc:sldChg>
      <pc:sldChg chg="del">
        <pc:chgData name="Sara Abdelazim" userId="f54bc4e8-2b07-4831-aa0f-c9b82931dcbc" providerId="ADAL" clId="{E4D2AF5B-313F-407B-B8FD-C736E675D14C}" dt="2023-08-06T12:29:14.299" v="1884" actId="47"/>
        <pc:sldMkLst>
          <pc:docMk/>
          <pc:sldMk cId="4160026116" sldId="269"/>
        </pc:sldMkLst>
      </pc:sldChg>
      <pc:sldChg chg="del">
        <pc:chgData name="Sara Abdelazim" userId="f54bc4e8-2b07-4831-aa0f-c9b82931dcbc" providerId="ADAL" clId="{E4D2AF5B-313F-407B-B8FD-C736E675D14C}" dt="2023-08-06T12:29:14.299" v="1884" actId="47"/>
        <pc:sldMkLst>
          <pc:docMk/>
          <pc:sldMk cId="3037274874" sldId="270"/>
        </pc:sldMkLst>
      </pc:sldChg>
      <pc:sldChg chg="del">
        <pc:chgData name="Sara Abdelazim" userId="f54bc4e8-2b07-4831-aa0f-c9b82931dcbc" providerId="ADAL" clId="{E4D2AF5B-313F-407B-B8FD-C736E675D14C}" dt="2023-08-06T12:29:14.299" v="1884" actId="47"/>
        <pc:sldMkLst>
          <pc:docMk/>
          <pc:sldMk cId="1883550328" sldId="271"/>
        </pc:sldMkLst>
      </pc:sldChg>
      <pc:sldChg chg="del">
        <pc:chgData name="Sara Abdelazim" userId="f54bc4e8-2b07-4831-aa0f-c9b82931dcbc" providerId="ADAL" clId="{E4D2AF5B-313F-407B-B8FD-C736E675D14C}" dt="2023-08-06T12:29:14.299" v="1884" actId="47"/>
        <pc:sldMkLst>
          <pc:docMk/>
          <pc:sldMk cId="3769505281" sldId="272"/>
        </pc:sldMkLst>
      </pc:sldChg>
      <pc:sldChg chg="del">
        <pc:chgData name="Sara Abdelazim" userId="f54bc4e8-2b07-4831-aa0f-c9b82931dcbc" providerId="ADAL" clId="{E4D2AF5B-313F-407B-B8FD-C736E675D14C}" dt="2023-08-06T12:29:14.299" v="1884" actId="47"/>
        <pc:sldMkLst>
          <pc:docMk/>
          <pc:sldMk cId="1689834993" sldId="273"/>
        </pc:sldMkLst>
      </pc:sldChg>
      <pc:sldChg chg="del">
        <pc:chgData name="Sara Abdelazim" userId="f54bc4e8-2b07-4831-aa0f-c9b82931dcbc" providerId="ADAL" clId="{E4D2AF5B-313F-407B-B8FD-C736E675D14C}" dt="2023-08-06T12:29:14.299" v="1884" actId="47"/>
        <pc:sldMkLst>
          <pc:docMk/>
          <pc:sldMk cId="300099289" sldId="274"/>
        </pc:sldMkLst>
      </pc:sldChg>
      <pc:sldChg chg="delSp modSp mod modAnim">
        <pc:chgData name="Sara Abdelazim" userId="f54bc4e8-2b07-4831-aa0f-c9b82931dcbc" providerId="ADAL" clId="{E4D2AF5B-313F-407B-B8FD-C736E675D14C}" dt="2023-08-06T12:29:51.705" v="1916" actId="20577"/>
        <pc:sldMkLst>
          <pc:docMk/>
          <pc:sldMk cId="2796714534" sldId="275"/>
        </pc:sldMkLst>
        <pc:spChg chg="del mod">
          <ac:chgData name="Sara Abdelazim" userId="f54bc4e8-2b07-4831-aa0f-c9b82931dcbc" providerId="ADAL" clId="{E4D2AF5B-313F-407B-B8FD-C736E675D14C}" dt="2023-08-06T12:29:32.482" v="1895" actId="478"/>
          <ac:spMkLst>
            <pc:docMk/>
            <pc:sldMk cId="2796714534" sldId="275"/>
            <ac:spMk id="9" creationId="{55850F6A-0F2F-40B1-8B18-8A297D774B8C}"/>
          </ac:spMkLst>
        </pc:spChg>
        <pc:spChg chg="del mod">
          <ac:chgData name="Sara Abdelazim" userId="f54bc4e8-2b07-4831-aa0f-c9b82931dcbc" providerId="ADAL" clId="{E4D2AF5B-313F-407B-B8FD-C736E675D14C}" dt="2023-08-06T12:29:37.864" v="1897" actId="478"/>
          <ac:spMkLst>
            <pc:docMk/>
            <pc:sldMk cId="2796714534" sldId="275"/>
            <ac:spMk id="10" creationId="{6FF952C9-0F21-4784-8C8B-0B763F559AA8}"/>
          </ac:spMkLst>
        </pc:spChg>
        <pc:spChg chg="del mod">
          <ac:chgData name="Sara Abdelazim" userId="f54bc4e8-2b07-4831-aa0f-c9b82931dcbc" providerId="ADAL" clId="{E4D2AF5B-313F-407B-B8FD-C736E675D14C}" dt="2023-08-06T12:29:41.337" v="1899" actId="478"/>
          <ac:spMkLst>
            <pc:docMk/>
            <pc:sldMk cId="2796714534" sldId="275"/>
            <ac:spMk id="11" creationId="{B4B4D09B-5BD7-46A6-B037-F20B9E3463C1}"/>
          </ac:spMkLst>
        </pc:spChg>
        <pc:spChg chg="del mod">
          <ac:chgData name="Sara Abdelazim" userId="f54bc4e8-2b07-4831-aa0f-c9b82931dcbc" providerId="ADAL" clId="{E4D2AF5B-313F-407B-B8FD-C736E675D14C}" dt="2023-08-06T12:29:45.850" v="1902" actId="478"/>
          <ac:spMkLst>
            <pc:docMk/>
            <pc:sldMk cId="2796714534" sldId="275"/>
            <ac:spMk id="12" creationId="{8406DDD5-A9AA-49BD-A0B0-83BA01C01CBF}"/>
          </ac:spMkLst>
        </pc:spChg>
        <pc:spChg chg="mod">
          <ac:chgData name="Sara Abdelazim" userId="f54bc4e8-2b07-4831-aa0f-c9b82931dcbc" providerId="ADAL" clId="{E4D2AF5B-313F-407B-B8FD-C736E675D14C}" dt="2023-08-06T12:29:43.545" v="1900" actId="14100"/>
          <ac:spMkLst>
            <pc:docMk/>
            <pc:sldMk cId="2796714534" sldId="275"/>
            <ac:spMk id="13" creationId="{CD2EEA76-D42C-449A-892F-AE6DB02D343E}"/>
          </ac:spMkLst>
        </pc:spChg>
        <pc:spChg chg="mod">
          <ac:chgData name="Sara Abdelazim" userId="f54bc4e8-2b07-4831-aa0f-c9b82931dcbc" providerId="ADAL" clId="{E4D2AF5B-313F-407B-B8FD-C736E675D14C}" dt="2023-08-06T12:29:51.705" v="1916" actId="20577"/>
          <ac:spMkLst>
            <pc:docMk/>
            <pc:sldMk cId="2796714534" sldId="275"/>
            <ac:spMk id="15" creationId="{F6EBEF51-CCA8-4E36-A754-8B8668D3E6F0}"/>
          </ac:spMkLst>
        </pc:spChg>
        <pc:grpChg chg="del">
          <ac:chgData name="Sara Abdelazim" userId="f54bc4e8-2b07-4831-aa0f-c9b82931dcbc" providerId="ADAL" clId="{E4D2AF5B-313F-407B-B8FD-C736E675D14C}" dt="2023-08-06T12:29:32.482" v="1895" actId="478"/>
          <ac:grpSpMkLst>
            <pc:docMk/>
            <pc:sldMk cId="2796714534" sldId="275"/>
            <ac:grpSpMk id="2" creationId="{93B49959-5514-4078-BEF2-9B0C9EBCEB11}"/>
          </ac:grpSpMkLst>
        </pc:grpChg>
        <pc:grpChg chg="del">
          <ac:chgData name="Sara Abdelazim" userId="f54bc4e8-2b07-4831-aa0f-c9b82931dcbc" providerId="ADAL" clId="{E4D2AF5B-313F-407B-B8FD-C736E675D14C}" dt="2023-08-06T12:29:41.337" v="1899" actId="478"/>
          <ac:grpSpMkLst>
            <pc:docMk/>
            <pc:sldMk cId="2796714534" sldId="275"/>
            <ac:grpSpMk id="3" creationId="{A01D1509-578B-4351-9798-457B5A115C6E}"/>
          </ac:grpSpMkLst>
        </pc:grpChg>
      </pc:sldChg>
      <pc:sldChg chg="del">
        <pc:chgData name="Sara Abdelazim" userId="f54bc4e8-2b07-4831-aa0f-c9b82931dcbc" providerId="ADAL" clId="{E4D2AF5B-313F-407B-B8FD-C736E675D14C}" dt="2023-08-06T12:29:14.299" v="1884" actId="47"/>
        <pc:sldMkLst>
          <pc:docMk/>
          <pc:sldMk cId="1799470031" sldId="276"/>
        </pc:sldMkLst>
      </pc:sldChg>
      <pc:sldChg chg="del">
        <pc:chgData name="Sara Abdelazim" userId="f54bc4e8-2b07-4831-aa0f-c9b82931dcbc" providerId="ADAL" clId="{E4D2AF5B-313F-407B-B8FD-C736E675D14C}" dt="2023-08-06T12:29:03.626" v="1883" actId="47"/>
        <pc:sldMkLst>
          <pc:docMk/>
          <pc:sldMk cId="3984673665" sldId="277"/>
        </pc:sldMkLst>
      </pc:sldChg>
      <pc:sldChg chg="del">
        <pc:chgData name="Sara Abdelazim" userId="f54bc4e8-2b07-4831-aa0f-c9b82931dcbc" providerId="ADAL" clId="{E4D2AF5B-313F-407B-B8FD-C736E675D14C}" dt="2023-08-06T12:29:03.626" v="1883" actId="47"/>
        <pc:sldMkLst>
          <pc:docMk/>
          <pc:sldMk cId="3015134050" sldId="569"/>
        </pc:sldMkLst>
      </pc:sldChg>
      <pc:sldChg chg="addSp delSp modSp add mod ord addAnim delAnim modAnim">
        <pc:chgData name="Sara Abdelazim" userId="f54bc4e8-2b07-4831-aa0f-c9b82931dcbc" providerId="ADAL" clId="{E4D2AF5B-313F-407B-B8FD-C736E675D14C}" dt="2023-08-06T11:01:52.944" v="635" actId="207"/>
        <pc:sldMkLst>
          <pc:docMk/>
          <pc:sldMk cId="3424808529" sldId="570"/>
        </pc:sldMkLst>
        <pc:spChg chg="add del">
          <ac:chgData name="Sara Abdelazim" userId="f54bc4e8-2b07-4831-aa0f-c9b82931dcbc" providerId="ADAL" clId="{E4D2AF5B-313F-407B-B8FD-C736E675D14C}" dt="2023-08-06T08:38:01.387" v="150" actId="22"/>
          <ac:spMkLst>
            <pc:docMk/>
            <pc:sldMk cId="3424808529" sldId="570"/>
            <ac:spMk id="3" creationId="{4ACB5621-6D6C-7CE1-E42F-544CD7045DDC}"/>
          </ac:spMkLst>
        </pc:spChg>
        <pc:spChg chg="mod">
          <ac:chgData name="Sara Abdelazim" userId="f54bc4e8-2b07-4831-aa0f-c9b82931dcbc" providerId="ADAL" clId="{E4D2AF5B-313F-407B-B8FD-C736E675D14C}" dt="2023-08-06T08:39:33.609" v="177" actId="313"/>
          <ac:spMkLst>
            <pc:docMk/>
            <pc:sldMk cId="3424808529" sldId="570"/>
            <ac:spMk id="4" creationId="{C771ED2D-4FBD-40F1-B4EF-6641C423F47D}"/>
          </ac:spMkLst>
        </pc:spChg>
        <pc:spChg chg="add del mod">
          <ac:chgData name="Sara Abdelazim" userId="f54bc4e8-2b07-4831-aa0f-c9b82931dcbc" providerId="ADAL" clId="{E4D2AF5B-313F-407B-B8FD-C736E675D14C}" dt="2023-08-06T11:01:52.944" v="635" actId="207"/>
          <ac:spMkLst>
            <pc:docMk/>
            <pc:sldMk cId="3424808529" sldId="570"/>
            <ac:spMk id="5" creationId="{6777C7B6-3727-40FE-89B7-D1DFCFA48C0F}"/>
          </ac:spMkLst>
        </pc:spChg>
        <pc:spChg chg="add del mod">
          <ac:chgData name="Sara Abdelazim" userId="f54bc4e8-2b07-4831-aa0f-c9b82931dcbc" providerId="ADAL" clId="{E4D2AF5B-313F-407B-B8FD-C736E675D14C}" dt="2023-08-06T11:01:52.944" v="635" actId="207"/>
          <ac:spMkLst>
            <pc:docMk/>
            <pc:sldMk cId="3424808529" sldId="570"/>
            <ac:spMk id="6" creationId="{E4E67243-718B-45CC-A8FF-89913214B42D}"/>
          </ac:spMkLst>
        </pc:spChg>
        <pc:spChg chg="add del mod">
          <ac:chgData name="Sara Abdelazim" userId="f54bc4e8-2b07-4831-aa0f-c9b82931dcbc" providerId="ADAL" clId="{E4D2AF5B-313F-407B-B8FD-C736E675D14C}" dt="2023-08-06T11:01:52.944" v="635" actId="207"/>
          <ac:spMkLst>
            <pc:docMk/>
            <pc:sldMk cId="3424808529" sldId="570"/>
            <ac:spMk id="7" creationId="{00630CCA-23AF-46EF-9014-22EC8A807E26}"/>
          </ac:spMkLst>
        </pc:spChg>
        <pc:spChg chg="add del mod">
          <ac:chgData name="Sara Abdelazim" userId="f54bc4e8-2b07-4831-aa0f-c9b82931dcbc" providerId="ADAL" clId="{E4D2AF5B-313F-407B-B8FD-C736E675D14C}" dt="2023-08-06T11:01:52.944" v="635" actId="207"/>
          <ac:spMkLst>
            <pc:docMk/>
            <pc:sldMk cId="3424808529" sldId="570"/>
            <ac:spMk id="8" creationId="{CBABC759-F1C4-47CC-8E26-71C7BEEB3A71}"/>
          </ac:spMkLst>
        </pc:spChg>
        <pc:spChg chg="add del mod">
          <ac:chgData name="Sara Abdelazim" userId="f54bc4e8-2b07-4831-aa0f-c9b82931dcbc" providerId="ADAL" clId="{E4D2AF5B-313F-407B-B8FD-C736E675D14C}" dt="2023-08-06T11:01:52.944" v="635" actId="207"/>
          <ac:spMkLst>
            <pc:docMk/>
            <pc:sldMk cId="3424808529" sldId="570"/>
            <ac:spMk id="9" creationId="{B81D5EA9-39D6-4124-8B80-321CAFCEFE22}"/>
          </ac:spMkLst>
        </pc:spChg>
        <pc:spChg chg="add del mod">
          <ac:chgData name="Sara Abdelazim" userId="f54bc4e8-2b07-4831-aa0f-c9b82931dcbc" providerId="ADAL" clId="{E4D2AF5B-313F-407B-B8FD-C736E675D14C}" dt="2023-08-06T11:01:52.944" v="635" actId="207"/>
          <ac:spMkLst>
            <pc:docMk/>
            <pc:sldMk cId="3424808529" sldId="570"/>
            <ac:spMk id="10" creationId="{1082B37B-EEC5-4288-9975-3B64371AD6D9}"/>
          </ac:spMkLst>
        </pc:spChg>
        <pc:spChg chg="add del mod">
          <ac:chgData name="Sara Abdelazim" userId="f54bc4e8-2b07-4831-aa0f-c9b82931dcbc" providerId="ADAL" clId="{E4D2AF5B-313F-407B-B8FD-C736E675D14C}" dt="2023-08-06T11:01:52.944" v="635" actId="207"/>
          <ac:spMkLst>
            <pc:docMk/>
            <pc:sldMk cId="3424808529" sldId="570"/>
            <ac:spMk id="11" creationId="{B4064C24-B1F5-4398-BBF4-3E5991F2E8B2}"/>
          </ac:spMkLst>
        </pc:spChg>
        <pc:spChg chg="add del mod">
          <ac:chgData name="Sara Abdelazim" userId="f54bc4e8-2b07-4831-aa0f-c9b82931dcbc" providerId="ADAL" clId="{E4D2AF5B-313F-407B-B8FD-C736E675D14C}" dt="2023-08-06T11:01:52.944" v="635" actId="207"/>
          <ac:spMkLst>
            <pc:docMk/>
            <pc:sldMk cId="3424808529" sldId="570"/>
            <ac:spMk id="12" creationId="{E4BE5EC4-5237-42DF-812F-1921FE10B9A3}"/>
          </ac:spMkLst>
        </pc:spChg>
        <pc:spChg chg="add del mod">
          <ac:chgData name="Sara Abdelazim" userId="f54bc4e8-2b07-4831-aa0f-c9b82931dcbc" providerId="ADAL" clId="{E4D2AF5B-313F-407B-B8FD-C736E675D14C}" dt="2023-08-06T11:01:52.944" v="635" actId="207"/>
          <ac:spMkLst>
            <pc:docMk/>
            <pc:sldMk cId="3424808529" sldId="570"/>
            <ac:spMk id="13" creationId="{335EE526-B13E-4526-AD7C-F18ADBCD6C9A}"/>
          </ac:spMkLst>
        </pc:spChg>
        <pc:spChg chg="add del mod">
          <ac:chgData name="Sara Abdelazim" userId="f54bc4e8-2b07-4831-aa0f-c9b82931dcbc" providerId="ADAL" clId="{E4D2AF5B-313F-407B-B8FD-C736E675D14C}" dt="2023-08-06T11:01:52.944" v="635" actId="207"/>
          <ac:spMkLst>
            <pc:docMk/>
            <pc:sldMk cId="3424808529" sldId="570"/>
            <ac:spMk id="14" creationId="{3CFD3F28-8FA8-42B6-91DF-85FDBFE401E1}"/>
          </ac:spMkLst>
        </pc:spChg>
        <pc:spChg chg="add del mod">
          <ac:chgData name="Sara Abdelazim" userId="f54bc4e8-2b07-4831-aa0f-c9b82931dcbc" providerId="ADAL" clId="{E4D2AF5B-313F-407B-B8FD-C736E675D14C}" dt="2023-08-06T11:01:52.944" v="635" actId="207"/>
          <ac:spMkLst>
            <pc:docMk/>
            <pc:sldMk cId="3424808529" sldId="570"/>
            <ac:spMk id="15" creationId="{F1E6A51F-704E-4D35-A15B-28140D79EA3A}"/>
          </ac:spMkLst>
        </pc:spChg>
        <pc:spChg chg="add del mod">
          <ac:chgData name="Sara Abdelazim" userId="f54bc4e8-2b07-4831-aa0f-c9b82931dcbc" providerId="ADAL" clId="{E4D2AF5B-313F-407B-B8FD-C736E675D14C}" dt="2023-08-06T11:01:52.944" v="635" actId="207"/>
          <ac:spMkLst>
            <pc:docMk/>
            <pc:sldMk cId="3424808529" sldId="570"/>
            <ac:spMk id="16" creationId="{CD50C801-CD8F-4E9F-BA47-A241220D9C04}"/>
          </ac:spMkLst>
        </pc:spChg>
        <pc:spChg chg="add del mod">
          <ac:chgData name="Sara Abdelazim" userId="f54bc4e8-2b07-4831-aa0f-c9b82931dcbc" providerId="ADAL" clId="{E4D2AF5B-313F-407B-B8FD-C736E675D14C}" dt="2023-08-06T11:01:52.944" v="635" actId="207"/>
          <ac:spMkLst>
            <pc:docMk/>
            <pc:sldMk cId="3424808529" sldId="570"/>
            <ac:spMk id="21" creationId="{92ABD424-F962-4B03-81A8-BE8C202AE9F9}"/>
          </ac:spMkLst>
        </pc:spChg>
        <pc:graphicFrameChg chg="del mod">
          <ac:chgData name="Sara Abdelazim" userId="f54bc4e8-2b07-4831-aa0f-c9b82931dcbc" providerId="ADAL" clId="{E4D2AF5B-313F-407B-B8FD-C736E675D14C}" dt="2023-08-05T22:19:34.674" v="148" actId="478"/>
          <ac:graphicFrameMkLst>
            <pc:docMk/>
            <pc:sldMk cId="3424808529" sldId="570"/>
            <ac:graphicFrameMk id="19" creationId="{7B17DA82-C5D0-4CF0-B0AF-B599524CA6F9}"/>
          </ac:graphicFrameMkLst>
        </pc:graphicFrameChg>
        <pc:picChg chg="add del mod">
          <ac:chgData name="Sara Abdelazim" userId="f54bc4e8-2b07-4831-aa0f-c9b82931dcbc" providerId="ADAL" clId="{E4D2AF5B-313F-407B-B8FD-C736E675D14C}" dt="2023-08-06T11:01:52.944" v="635" actId="207"/>
          <ac:picMkLst>
            <pc:docMk/>
            <pc:sldMk cId="3424808529" sldId="570"/>
            <ac:picMk id="18" creationId="{27A633BB-4BCE-646E-932C-372A888B4931}"/>
          </ac:picMkLst>
        </pc:picChg>
      </pc:sldChg>
      <pc:sldChg chg="addSp delSp modSp add mod modAnim">
        <pc:chgData name="Sara Abdelazim" userId="f54bc4e8-2b07-4831-aa0f-c9b82931dcbc" providerId="ADAL" clId="{E4D2AF5B-313F-407B-B8FD-C736E675D14C}" dt="2023-08-06T11:02:06.662" v="636" actId="207"/>
        <pc:sldMkLst>
          <pc:docMk/>
          <pc:sldMk cId="1736201886" sldId="571"/>
        </pc:sldMkLst>
        <pc:spChg chg="mod">
          <ac:chgData name="Sara Abdelazim" userId="f54bc4e8-2b07-4831-aa0f-c9b82931dcbc" providerId="ADAL" clId="{E4D2AF5B-313F-407B-B8FD-C736E675D14C}" dt="2023-08-06T08:40:38.959" v="185" actId="207"/>
          <ac:spMkLst>
            <pc:docMk/>
            <pc:sldMk cId="1736201886" sldId="571"/>
            <ac:spMk id="4" creationId="{C771ED2D-4FBD-40F1-B4EF-6641C423F47D}"/>
          </ac:spMkLst>
        </pc:spChg>
        <pc:spChg chg="mod">
          <ac:chgData name="Sara Abdelazim" userId="f54bc4e8-2b07-4831-aa0f-c9b82931dcbc" providerId="ADAL" clId="{E4D2AF5B-313F-407B-B8FD-C736E675D14C}" dt="2023-08-06T11:02:06.662" v="636" actId="207"/>
          <ac:spMkLst>
            <pc:docMk/>
            <pc:sldMk cId="1736201886" sldId="571"/>
            <ac:spMk id="5" creationId="{6777C7B6-3727-40FE-89B7-D1DFCFA48C0F}"/>
          </ac:spMkLst>
        </pc:spChg>
        <pc:spChg chg="mod">
          <ac:chgData name="Sara Abdelazim" userId="f54bc4e8-2b07-4831-aa0f-c9b82931dcbc" providerId="ADAL" clId="{E4D2AF5B-313F-407B-B8FD-C736E675D14C}" dt="2023-08-06T11:02:06.662" v="636" actId="207"/>
          <ac:spMkLst>
            <pc:docMk/>
            <pc:sldMk cId="1736201886" sldId="571"/>
            <ac:spMk id="6" creationId="{E4E67243-718B-45CC-A8FF-89913214B42D}"/>
          </ac:spMkLst>
        </pc:spChg>
        <pc:spChg chg="mod">
          <ac:chgData name="Sara Abdelazim" userId="f54bc4e8-2b07-4831-aa0f-c9b82931dcbc" providerId="ADAL" clId="{E4D2AF5B-313F-407B-B8FD-C736E675D14C}" dt="2023-08-06T11:02:06.662" v="636" actId="207"/>
          <ac:spMkLst>
            <pc:docMk/>
            <pc:sldMk cId="1736201886" sldId="571"/>
            <ac:spMk id="7" creationId="{00630CCA-23AF-46EF-9014-22EC8A807E26}"/>
          </ac:spMkLst>
        </pc:spChg>
        <pc:spChg chg="mod">
          <ac:chgData name="Sara Abdelazim" userId="f54bc4e8-2b07-4831-aa0f-c9b82931dcbc" providerId="ADAL" clId="{E4D2AF5B-313F-407B-B8FD-C736E675D14C}" dt="2023-08-06T11:02:06.662" v="636" actId="207"/>
          <ac:spMkLst>
            <pc:docMk/>
            <pc:sldMk cId="1736201886" sldId="571"/>
            <ac:spMk id="8" creationId="{CBABC759-F1C4-47CC-8E26-71C7BEEB3A71}"/>
          </ac:spMkLst>
        </pc:spChg>
        <pc:spChg chg="mod">
          <ac:chgData name="Sara Abdelazim" userId="f54bc4e8-2b07-4831-aa0f-c9b82931dcbc" providerId="ADAL" clId="{E4D2AF5B-313F-407B-B8FD-C736E675D14C}" dt="2023-08-06T11:02:06.662" v="636" actId="207"/>
          <ac:spMkLst>
            <pc:docMk/>
            <pc:sldMk cId="1736201886" sldId="571"/>
            <ac:spMk id="9" creationId="{B81D5EA9-39D6-4124-8B80-321CAFCEFE22}"/>
          </ac:spMkLst>
        </pc:spChg>
        <pc:spChg chg="mod">
          <ac:chgData name="Sara Abdelazim" userId="f54bc4e8-2b07-4831-aa0f-c9b82931dcbc" providerId="ADAL" clId="{E4D2AF5B-313F-407B-B8FD-C736E675D14C}" dt="2023-08-06T11:02:06.662" v="636" actId="207"/>
          <ac:spMkLst>
            <pc:docMk/>
            <pc:sldMk cId="1736201886" sldId="571"/>
            <ac:spMk id="10" creationId="{1082B37B-EEC5-4288-9975-3B64371AD6D9}"/>
          </ac:spMkLst>
        </pc:spChg>
        <pc:spChg chg="mod">
          <ac:chgData name="Sara Abdelazim" userId="f54bc4e8-2b07-4831-aa0f-c9b82931dcbc" providerId="ADAL" clId="{E4D2AF5B-313F-407B-B8FD-C736E675D14C}" dt="2023-08-06T11:02:06.662" v="636" actId="207"/>
          <ac:spMkLst>
            <pc:docMk/>
            <pc:sldMk cId="1736201886" sldId="571"/>
            <ac:spMk id="11" creationId="{B4064C24-B1F5-4398-BBF4-3E5991F2E8B2}"/>
          </ac:spMkLst>
        </pc:spChg>
        <pc:spChg chg="mod">
          <ac:chgData name="Sara Abdelazim" userId="f54bc4e8-2b07-4831-aa0f-c9b82931dcbc" providerId="ADAL" clId="{E4D2AF5B-313F-407B-B8FD-C736E675D14C}" dt="2023-08-06T11:02:06.662" v="636" actId="207"/>
          <ac:spMkLst>
            <pc:docMk/>
            <pc:sldMk cId="1736201886" sldId="571"/>
            <ac:spMk id="12" creationId="{E4BE5EC4-5237-42DF-812F-1921FE10B9A3}"/>
          </ac:spMkLst>
        </pc:spChg>
        <pc:spChg chg="mod">
          <ac:chgData name="Sara Abdelazim" userId="f54bc4e8-2b07-4831-aa0f-c9b82931dcbc" providerId="ADAL" clId="{E4D2AF5B-313F-407B-B8FD-C736E675D14C}" dt="2023-08-06T11:02:06.662" v="636" actId="207"/>
          <ac:spMkLst>
            <pc:docMk/>
            <pc:sldMk cId="1736201886" sldId="571"/>
            <ac:spMk id="13" creationId="{335EE526-B13E-4526-AD7C-F18ADBCD6C9A}"/>
          </ac:spMkLst>
        </pc:spChg>
        <pc:spChg chg="mod">
          <ac:chgData name="Sara Abdelazim" userId="f54bc4e8-2b07-4831-aa0f-c9b82931dcbc" providerId="ADAL" clId="{E4D2AF5B-313F-407B-B8FD-C736E675D14C}" dt="2023-08-06T11:02:06.662" v="636" actId="207"/>
          <ac:spMkLst>
            <pc:docMk/>
            <pc:sldMk cId="1736201886" sldId="571"/>
            <ac:spMk id="14" creationId="{3CFD3F28-8FA8-42B6-91DF-85FDBFE401E1}"/>
          </ac:spMkLst>
        </pc:spChg>
        <pc:spChg chg="mod">
          <ac:chgData name="Sara Abdelazim" userId="f54bc4e8-2b07-4831-aa0f-c9b82931dcbc" providerId="ADAL" clId="{E4D2AF5B-313F-407B-B8FD-C736E675D14C}" dt="2023-08-06T11:02:06.662" v="636" actId="207"/>
          <ac:spMkLst>
            <pc:docMk/>
            <pc:sldMk cId="1736201886" sldId="571"/>
            <ac:spMk id="15" creationId="{F1E6A51F-704E-4D35-A15B-28140D79EA3A}"/>
          </ac:spMkLst>
        </pc:spChg>
        <pc:spChg chg="mod">
          <ac:chgData name="Sara Abdelazim" userId="f54bc4e8-2b07-4831-aa0f-c9b82931dcbc" providerId="ADAL" clId="{E4D2AF5B-313F-407B-B8FD-C736E675D14C}" dt="2023-08-06T11:02:06.662" v="636" actId="207"/>
          <ac:spMkLst>
            <pc:docMk/>
            <pc:sldMk cId="1736201886" sldId="571"/>
            <ac:spMk id="16" creationId="{CD50C801-CD8F-4E9F-BA47-A241220D9C04}"/>
          </ac:spMkLst>
        </pc:spChg>
        <pc:spChg chg="mod">
          <ac:chgData name="Sara Abdelazim" userId="f54bc4e8-2b07-4831-aa0f-c9b82931dcbc" providerId="ADAL" clId="{E4D2AF5B-313F-407B-B8FD-C736E675D14C}" dt="2023-08-06T11:02:06.662" v="636" actId="207"/>
          <ac:spMkLst>
            <pc:docMk/>
            <pc:sldMk cId="1736201886" sldId="571"/>
            <ac:spMk id="21" creationId="{92ABD424-F962-4B03-81A8-BE8C202AE9F9}"/>
          </ac:spMkLst>
        </pc:spChg>
        <pc:picChg chg="add mod">
          <ac:chgData name="Sara Abdelazim" userId="f54bc4e8-2b07-4831-aa0f-c9b82931dcbc" providerId="ADAL" clId="{E4D2AF5B-313F-407B-B8FD-C736E675D14C}" dt="2023-08-06T11:02:06.662" v="636" actId="207"/>
          <ac:picMkLst>
            <pc:docMk/>
            <pc:sldMk cId="1736201886" sldId="571"/>
            <ac:picMk id="3" creationId="{A18BA183-4D37-C1DA-6175-44AB264106D9}"/>
          </ac:picMkLst>
        </pc:picChg>
        <pc:picChg chg="add del">
          <ac:chgData name="Sara Abdelazim" userId="f54bc4e8-2b07-4831-aa0f-c9b82931dcbc" providerId="ADAL" clId="{E4D2AF5B-313F-407B-B8FD-C736E675D14C}" dt="2023-08-06T08:39:55.199" v="181" actId="478"/>
          <ac:picMkLst>
            <pc:docMk/>
            <pc:sldMk cId="1736201886" sldId="571"/>
            <ac:picMk id="18" creationId="{27A633BB-4BCE-646E-932C-372A888B4931}"/>
          </ac:picMkLst>
        </pc:picChg>
        <pc:picChg chg="add mod">
          <ac:chgData name="Sara Abdelazim" userId="f54bc4e8-2b07-4831-aa0f-c9b82931dcbc" providerId="ADAL" clId="{E4D2AF5B-313F-407B-B8FD-C736E675D14C}" dt="2023-08-06T11:02:06.662" v="636" actId="207"/>
          <ac:picMkLst>
            <pc:docMk/>
            <pc:sldMk cId="1736201886" sldId="571"/>
            <ac:picMk id="19" creationId="{EA5996F3-2496-4CF8-5D40-98014E4F53CF}"/>
          </ac:picMkLst>
        </pc:picChg>
      </pc:sldChg>
      <pc:sldChg chg="addSp delSp modSp add mod ord modAnim">
        <pc:chgData name="Sara Abdelazim" userId="f54bc4e8-2b07-4831-aa0f-c9b82931dcbc" providerId="ADAL" clId="{E4D2AF5B-313F-407B-B8FD-C736E675D14C}" dt="2023-08-06T10:59:55.245" v="615" actId="207"/>
        <pc:sldMkLst>
          <pc:docMk/>
          <pc:sldMk cId="1394636657" sldId="572"/>
        </pc:sldMkLst>
        <pc:spChg chg="mod">
          <ac:chgData name="Sara Abdelazim" userId="f54bc4e8-2b07-4831-aa0f-c9b82931dcbc" providerId="ADAL" clId="{E4D2AF5B-313F-407B-B8FD-C736E675D14C}" dt="2023-08-06T09:01:40.782" v="307" actId="20577"/>
          <ac:spMkLst>
            <pc:docMk/>
            <pc:sldMk cId="1394636657" sldId="572"/>
            <ac:spMk id="4" creationId="{C771ED2D-4FBD-40F1-B4EF-6641C423F47D}"/>
          </ac:spMkLst>
        </pc:spChg>
        <pc:spChg chg="mod">
          <ac:chgData name="Sara Abdelazim" userId="f54bc4e8-2b07-4831-aa0f-c9b82931dcbc" providerId="ADAL" clId="{E4D2AF5B-313F-407B-B8FD-C736E675D14C}" dt="2023-08-06T10:59:36.397" v="612" actId="207"/>
          <ac:spMkLst>
            <pc:docMk/>
            <pc:sldMk cId="1394636657" sldId="572"/>
            <ac:spMk id="5" creationId="{6777C7B6-3727-40FE-89B7-D1DFCFA48C0F}"/>
          </ac:spMkLst>
        </pc:spChg>
        <pc:spChg chg="mod">
          <ac:chgData name="Sara Abdelazim" userId="f54bc4e8-2b07-4831-aa0f-c9b82931dcbc" providerId="ADAL" clId="{E4D2AF5B-313F-407B-B8FD-C736E675D14C}" dt="2023-08-06T10:59:36.397" v="612" actId="207"/>
          <ac:spMkLst>
            <pc:docMk/>
            <pc:sldMk cId="1394636657" sldId="572"/>
            <ac:spMk id="6" creationId="{E4E67243-718B-45CC-A8FF-89913214B42D}"/>
          </ac:spMkLst>
        </pc:spChg>
        <pc:spChg chg="mod">
          <ac:chgData name="Sara Abdelazim" userId="f54bc4e8-2b07-4831-aa0f-c9b82931dcbc" providerId="ADAL" clId="{E4D2AF5B-313F-407B-B8FD-C736E675D14C}" dt="2023-08-06T10:59:36.397" v="612" actId="207"/>
          <ac:spMkLst>
            <pc:docMk/>
            <pc:sldMk cId="1394636657" sldId="572"/>
            <ac:spMk id="7" creationId="{00630CCA-23AF-46EF-9014-22EC8A807E26}"/>
          </ac:spMkLst>
        </pc:spChg>
        <pc:spChg chg="mod">
          <ac:chgData name="Sara Abdelazim" userId="f54bc4e8-2b07-4831-aa0f-c9b82931dcbc" providerId="ADAL" clId="{E4D2AF5B-313F-407B-B8FD-C736E675D14C}" dt="2023-08-06T10:59:36.397" v="612" actId="207"/>
          <ac:spMkLst>
            <pc:docMk/>
            <pc:sldMk cId="1394636657" sldId="572"/>
            <ac:spMk id="8" creationId="{CBABC759-F1C4-47CC-8E26-71C7BEEB3A71}"/>
          </ac:spMkLst>
        </pc:spChg>
        <pc:spChg chg="mod">
          <ac:chgData name="Sara Abdelazim" userId="f54bc4e8-2b07-4831-aa0f-c9b82931dcbc" providerId="ADAL" clId="{E4D2AF5B-313F-407B-B8FD-C736E675D14C}" dt="2023-08-06T10:59:36.397" v="612" actId="207"/>
          <ac:spMkLst>
            <pc:docMk/>
            <pc:sldMk cId="1394636657" sldId="572"/>
            <ac:spMk id="9" creationId="{B81D5EA9-39D6-4124-8B80-321CAFCEFE22}"/>
          </ac:spMkLst>
        </pc:spChg>
        <pc:spChg chg="mod">
          <ac:chgData name="Sara Abdelazim" userId="f54bc4e8-2b07-4831-aa0f-c9b82931dcbc" providerId="ADAL" clId="{E4D2AF5B-313F-407B-B8FD-C736E675D14C}" dt="2023-08-06T10:59:36.397" v="612" actId="207"/>
          <ac:spMkLst>
            <pc:docMk/>
            <pc:sldMk cId="1394636657" sldId="572"/>
            <ac:spMk id="10" creationId="{1082B37B-EEC5-4288-9975-3B64371AD6D9}"/>
          </ac:spMkLst>
        </pc:spChg>
        <pc:spChg chg="mod">
          <ac:chgData name="Sara Abdelazim" userId="f54bc4e8-2b07-4831-aa0f-c9b82931dcbc" providerId="ADAL" clId="{E4D2AF5B-313F-407B-B8FD-C736E675D14C}" dt="2023-08-06T10:59:36.397" v="612" actId="207"/>
          <ac:spMkLst>
            <pc:docMk/>
            <pc:sldMk cId="1394636657" sldId="572"/>
            <ac:spMk id="11" creationId="{B4064C24-B1F5-4398-BBF4-3E5991F2E8B2}"/>
          </ac:spMkLst>
        </pc:spChg>
        <pc:spChg chg="mod">
          <ac:chgData name="Sara Abdelazim" userId="f54bc4e8-2b07-4831-aa0f-c9b82931dcbc" providerId="ADAL" clId="{E4D2AF5B-313F-407B-B8FD-C736E675D14C}" dt="2023-08-06T10:59:36.397" v="612" actId="207"/>
          <ac:spMkLst>
            <pc:docMk/>
            <pc:sldMk cId="1394636657" sldId="572"/>
            <ac:spMk id="12" creationId="{E4BE5EC4-5237-42DF-812F-1921FE10B9A3}"/>
          </ac:spMkLst>
        </pc:spChg>
        <pc:spChg chg="mod">
          <ac:chgData name="Sara Abdelazim" userId="f54bc4e8-2b07-4831-aa0f-c9b82931dcbc" providerId="ADAL" clId="{E4D2AF5B-313F-407B-B8FD-C736E675D14C}" dt="2023-08-06T10:59:36.397" v="612" actId="207"/>
          <ac:spMkLst>
            <pc:docMk/>
            <pc:sldMk cId="1394636657" sldId="572"/>
            <ac:spMk id="13" creationId="{335EE526-B13E-4526-AD7C-F18ADBCD6C9A}"/>
          </ac:spMkLst>
        </pc:spChg>
        <pc:spChg chg="mod">
          <ac:chgData name="Sara Abdelazim" userId="f54bc4e8-2b07-4831-aa0f-c9b82931dcbc" providerId="ADAL" clId="{E4D2AF5B-313F-407B-B8FD-C736E675D14C}" dt="2023-08-06T10:59:36.397" v="612" actId="207"/>
          <ac:spMkLst>
            <pc:docMk/>
            <pc:sldMk cId="1394636657" sldId="572"/>
            <ac:spMk id="14" creationId="{3CFD3F28-8FA8-42B6-91DF-85FDBFE401E1}"/>
          </ac:spMkLst>
        </pc:spChg>
        <pc:spChg chg="mod">
          <ac:chgData name="Sara Abdelazim" userId="f54bc4e8-2b07-4831-aa0f-c9b82931dcbc" providerId="ADAL" clId="{E4D2AF5B-313F-407B-B8FD-C736E675D14C}" dt="2023-08-06T10:59:55.245" v="615" actId="207"/>
          <ac:spMkLst>
            <pc:docMk/>
            <pc:sldMk cId="1394636657" sldId="572"/>
            <ac:spMk id="15" creationId="{F1E6A51F-704E-4D35-A15B-28140D79EA3A}"/>
          </ac:spMkLst>
        </pc:spChg>
        <pc:spChg chg="mod">
          <ac:chgData name="Sara Abdelazim" userId="f54bc4e8-2b07-4831-aa0f-c9b82931dcbc" providerId="ADAL" clId="{E4D2AF5B-313F-407B-B8FD-C736E675D14C}" dt="2023-08-06T10:59:36.397" v="612" actId="207"/>
          <ac:spMkLst>
            <pc:docMk/>
            <pc:sldMk cId="1394636657" sldId="572"/>
            <ac:spMk id="16" creationId="{CD50C801-CD8F-4E9F-BA47-A241220D9C04}"/>
          </ac:spMkLst>
        </pc:spChg>
        <pc:spChg chg="add del">
          <ac:chgData name="Sara Abdelazim" userId="f54bc4e8-2b07-4831-aa0f-c9b82931dcbc" providerId="ADAL" clId="{E4D2AF5B-313F-407B-B8FD-C736E675D14C}" dt="2023-08-06T08:51:21.400" v="201" actId="22"/>
          <ac:spMkLst>
            <pc:docMk/>
            <pc:sldMk cId="1394636657" sldId="572"/>
            <ac:spMk id="17" creationId="{9456BC28-BEC3-872F-A197-6F51740433CC}"/>
          </ac:spMkLst>
        </pc:spChg>
        <pc:spChg chg="add del mod">
          <ac:chgData name="Sara Abdelazim" userId="f54bc4e8-2b07-4831-aa0f-c9b82931dcbc" providerId="ADAL" clId="{E4D2AF5B-313F-407B-B8FD-C736E675D14C}" dt="2023-08-06T10:59:39.018" v="613" actId="478"/>
          <ac:spMkLst>
            <pc:docMk/>
            <pc:sldMk cId="1394636657" sldId="572"/>
            <ac:spMk id="19" creationId="{3945C962-D9D9-C2C6-3A84-B7C5730579E5}"/>
          </ac:spMkLst>
        </pc:spChg>
        <pc:spChg chg="mod">
          <ac:chgData name="Sara Abdelazim" userId="f54bc4e8-2b07-4831-aa0f-c9b82931dcbc" providerId="ADAL" clId="{E4D2AF5B-313F-407B-B8FD-C736E675D14C}" dt="2023-08-06T10:59:36.397" v="612" actId="207"/>
          <ac:spMkLst>
            <pc:docMk/>
            <pc:sldMk cId="1394636657" sldId="572"/>
            <ac:spMk id="21" creationId="{92ABD424-F962-4B03-81A8-BE8C202AE9F9}"/>
          </ac:spMkLst>
        </pc:spChg>
        <pc:spChg chg="add mod">
          <ac:chgData name="Sara Abdelazim" userId="f54bc4e8-2b07-4831-aa0f-c9b82931dcbc" providerId="ADAL" clId="{E4D2AF5B-313F-407B-B8FD-C736E675D14C}" dt="2023-08-06T10:59:44.434" v="614" actId="207"/>
          <ac:spMkLst>
            <pc:docMk/>
            <pc:sldMk cId="1394636657" sldId="572"/>
            <ac:spMk id="23" creationId="{846F512E-EB37-4A87-74BC-1B7E59823012}"/>
          </ac:spMkLst>
        </pc:spChg>
        <pc:grpChg chg="add mod">
          <ac:chgData name="Sara Abdelazim" userId="f54bc4e8-2b07-4831-aa0f-c9b82931dcbc" providerId="ADAL" clId="{E4D2AF5B-313F-407B-B8FD-C736E675D14C}" dt="2023-08-06T10:59:36.397" v="612" actId="207"/>
          <ac:grpSpMkLst>
            <pc:docMk/>
            <pc:sldMk cId="1394636657" sldId="572"/>
            <ac:grpSpMk id="24" creationId="{F7AADA99-45D4-A4CF-2E2C-58AFA13C39EF}"/>
          </ac:grpSpMkLst>
        </pc:grpChg>
        <pc:picChg chg="del">
          <ac:chgData name="Sara Abdelazim" userId="f54bc4e8-2b07-4831-aa0f-c9b82931dcbc" providerId="ADAL" clId="{E4D2AF5B-313F-407B-B8FD-C736E675D14C}" dt="2023-08-06T08:51:16.916" v="197" actId="478"/>
          <ac:picMkLst>
            <pc:docMk/>
            <pc:sldMk cId="1394636657" sldId="572"/>
            <ac:picMk id="3" creationId="{A18BA183-4D37-C1DA-6175-44AB264106D9}"/>
          </ac:picMkLst>
        </pc:picChg>
        <pc:picChg chg="add mod">
          <ac:chgData name="Sara Abdelazim" userId="f54bc4e8-2b07-4831-aa0f-c9b82931dcbc" providerId="ADAL" clId="{E4D2AF5B-313F-407B-B8FD-C736E675D14C}" dt="2023-08-06T10:59:36.397" v="612" actId="207"/>
          <ac:picMkLst>
            <pc:docMk/>
            <pc:sldMk cId="1394636657" sldId="572"/>
            <ac:picMk id="22" creationId="{873B109D-B85E-5AEB-4F47-37AFDCAA2209}"/>
          </ac:picMkLst>
        </pc:picChg>
      </pc:sldChg>
      <pc:sldChg chg="addSp delSp modSp add mod ord delAnim modAnim">
        <pc:chgData name="Sara Abdelazim" userId="f54bc4e8-2b07-4831-aa0f-c9b82931dcbc" providerId="ADAL" clId="{E4D2AF5B-313F-407B-B8FD-C736E675D14C}" dt="2023-08-06T11:01:37.353" v="632" actId="207"/>
        <pc:sldMkLst>
          <pc:docMk/>
          <pc:sldMk cId="1294932645" sldId="573"/>
        </pc:sldMkLst>
        <pc:spChg chg="mod">
          <ac:chgData name="Sara Abdelazim" userId="f54bc4e8-2b07-4831-aa0f-c9b82931dcbc" providerId="ADAL" clId="{E4D2AF5B-313F-407B-B8FD-C736E675D14C}" dt="2023-08-06T09:07:02.686" v="360" actId="20577"/>
          <ac:spMkLst>
            <pc:docMk/>
            <pc:sldMk cId="1294932645" sldId="573"/>
            <ac:spMk id="4" creationId="{C771ED2D-4FBD-40F1-B4EF-6641C423F47D}"/>
          </ac:spMkLst>
        </pc:spChg>
        <pc:spChg chg="mod">
          <ac:chgData name="Sara Abdelazim" userId="f54bc4e8-2b07-4831-aa0f-c9b82931dcbc" providerId="ADAL" clId="{E4D2AF5B-313F-407B-B8FD-C736E675D14C}" dt="2023-08-06T10:59:05.051" v="610" actId="207"/>
          <ac:spMkLst>
            <pc:docMk/>
            <pc:sldMk cId="1294932645" sldId="573"/>
            <ac:spMk id="5" creationId="{6777C7B6-3727-40FE-89B7-D1DFCFA48C0F}"/>
          </ac:spMkLst>
        </pc:spChg>
        <pc:spChg chg="mod">
          <ac:chgData name="Sara Abdelazim" userId="f54bc4e8-2b07-4831-aa0f-c9b82931dcbc" providerId="ADAL" clId="{E4D2AF5B-313F-407B-B8FD-C736E675D14C}" dt="2023-08-06T10:59:05.051" v="610" actId="207"/>
          <ac:spMkLst>
            <pc:docMk/>
            <pc:sldMk cId="1294932645" sldId="573"/>
            <ac:spMk id="6" creationId="{E4E67243-718B-45CC-A8FF-89913214B42D}"/>
          </ac:spMkLst>
        </pc:spChg>
        <pc:spChg chg="mod">
          <ac:chgData name="Sara Abdelazim" userId="f54bc4e8-2b07-4831-aa0f-c9b82931dcbc" providerId="ADAL" clId="{E4D2AF5B-313F-407B-B8FD-C736E675D14C}" dt="2023-08-06T10:59:05.051" v="610" actId="207"/>
          <ac:spMkLst>
            <pc:docMk/>
            <pc:sldMk cId="1294932645" sldId="573"/>
            <ac:spMk id="7" creationId="{00630CCA-23AF-46EF-9014-22EC8A807E26}"/>
          </ac:spMkLst>
        </pc:spChg>
        <pc:spChg chg="mod">
          <ac:chgData name="Sara Abdelazim" userId="f54bc4e8-2b07-4831-aa0f-c9b82931dcbc" providerId="ADAL" clId="{E4D2AF5B-313F-407B-B8FD-C736E675D14C}" dt="2023-08-06T10:59:05.051" v="610" actId="207"/>
          <ac:spMkLst>
            <pc:docMk/>
            <pc:sldMk cId="1294932645" sldId="573"/>
            <ac:spMk id="8" creationId="{CBABC759-F1C4-47CC-8E26-71C7BEEB3A71}"/>
          </ac:spMkLst>
        </pc:spChg>
        <pc:spChg chg="mod">
          <ac:chgData name="Sara Abdelazim" userId="f54bc4e8-2b07-4831-aa0f-c9b82931dcbc" providerId="ADAL" clId="{E4D2AF5B-313F-407B-B8FD-C736E675D14C}" dt="2023-08-06T10:59:05.051" v="610" actId="207"/>
          <ac:spMkLst>
            <pc:docMk/>
            <pc:sldMk cId="1294932645" sldId="573"/>
            <ac:spMk id="9" creationId="{B81D5EA9-39D6-4124-8B80-321CAFCEFE22}"/>
          </ac:spMkLst>
        </pc:spChg>
        <pc:spChg chg="mod">
          <ac:chgData name="Sara Abdelazim" userId="f54bc4e8-2b07-4831-aa0f-c9b82931dcbc" providerId="ADAL" clId="{E4D2AF5B-313F-407B-B8FD-C736E675D14C}" dt="2023-08-06T10:59:05.051" v="610" actId="207"/>
          <ac:spMkLst>
            <pc:docMk/>
            <pc:sldMk cId="1294932645" sldId="573"/>
            <ac:spMk id="10" creationId="{1082B37B-EEC5-4288-9975-3B64371AD6D9}"/>
          </ac:spMkLst>
        </pc:spChg>
        <pc:spChg chg="mod">
          <ac:chgData name="Sara Abdelazim" userId="f54bc4e8-2b07-4831-aa0f-c9b82931dcbc" providerId="ADAL" clId="{E4D2AF5B-313F-407B-B8FD-C736E675D14C}" dt="2023-08-06T10:59:05.051" v="610" actId="207"/>
          <ac:spMkLst>
            <pc:docMk/>
            <pc:sldMk cId="1294932645" sldId="573"/>
            <ac:spMk id="11" creationId="{B4064C24-B1F5-4398-BBF4-3E5991F2E8B2}"/>
          </ac:spMkLst>
        </pc:spChg>
        <pc:spChg chg="del">
          <ac:chgData name="Sara Abdelazim" userId="f54bc4e8-2b07-4831-aa0f-c9b82931dcbc" providerId="ADAL" clId="{E4D2AF5B-313F-407B-B8FD-C736E675D14C}" dt="2023-08-06T10:58:51.744" v="609" actId="478"/>
          <ac:spMkLst>
            <pc:docMk/>
            <pc:sldMk cId="1294932645" sldId="573"/>
            <ac:spMk id="12" creationId="{E4BE5EC4-5237-42DF-812F-1921FE10B9A3}"/>
          </ac:spMkLst>
        </pc:spChg>
        <pc:spChg chg="del">
          <ac:chgData name="Sara Abdelazim" userId="f54bc4e8-2b07-4831-aa0f-c9b82931dcbc" providerId="ADAL" clId="{E4D2AF5B-313F-407B-B8FD-C736E675D14C}" dt="2023-08-06T10:58:51.744" v="609" actId="478"/>
          <ac:spMkLst>
            <pc:docMk/>
            <pc:sldMk cId="1294932645" sldId="573"/>
            <ac:spMk id="13" creationId="{335EE526-B13E-4526-AD7C-F18ADBCD6C9A}"/>
          </ac:spMkLst>
        </pc:spChg>
        <pc:spChg chg="del">
          <ac:chgData name="Sara Abdelazim" userId="f54bc4e8-2b07-4831-aa0f-c9b82931dcbc" providerId="ADAL" clId="{E4D2AF5B-313F-407B-B8FD-C736E675D14C}" dt="2023-08-06T10:58:51.744" v="609" actId="478"/>
          <ac:spMkLst>
            <pc:docMk/>
            <pc:sldMk cId="1294932645" sldId="573"/>
            <ac:spMk id="14" creationId="{3CFD3F28-8FA8-42B6-91DF-85FDBFE401E1}"/>
          </ac:spMkLst>
        </pc:spChg>
        <pc:spChg chg="del">
          <ac:chgData name="Sara Abdelazim" userId="f54bc4e8-2b07-4831-aa0f-c9b82931dcbc" providerId="ADAL" clId="{E4D2AF5B-313F-407B-B8FD-C736E675D14C}" dt="2023-08-06T10:58:51.744" v="609" actId="478"/>
          <ac:spMkLst>
            <pc:docMk/>
            <pc:sldMk cId="1294932645" sldId="573"/>
            <ac:spMk id="15" creationId="{F1E6A51F-704E-4D35-A15B-28140D79EA3A}"/>
          </ac:spMkLst>
        </pc:spChg>
        <pc:spChg chg="mod">
          <ac:chgData name="Sara Abdelazim" userId="f54bc4e8-2b07-4831-aa0f-c9b82931dcbc" providerId="ADAL" clId="{E4D2AF5B-313F-407B-B8FD-C736E675D14C}" dt="2023-08-06T10:59:05.051" v="610" actId="207"/>
          <ac:spMkLst>
            <pc:docMk/>
            <pc:sldMk cId="1294932645" sldId="573"/>
            <ac:spMk id="16" creationId="{CD50C801-CD8F-4E9F-BA47-A241220D9C04}"/>
          </ac:spMkLst>
        </pc:spChg>
        <pc:spChg chg="add mod">
          <ac:chgData name="Sara Abdelazim" userId="f54bc4e8-2b07-4831-aa0f-c9b82931dcbc" providerId="ADAL" clId="{E4D2AF5B-313F-407B-B8FD-C736E675D14C}" dt="2023-08-06T11:01:37.353" v="632" actId="207"/>
          <ac:spMkLst>
            <pc:docMk/>
            <pc:sldMk cId="1294932645" sldId="573"/>
            <ac:spMk id="17" creationId="{086A5E75-8100-887E-3C21-F9ED58EAD27A}"/>
          </ac:spMkLst>
        </pc:spChg>
        <pc:spChg chg="add mod">
          <ac:chgData name="Sara Abdelazim" userId="f54bc4e8-2b07-4831-aa0f-c9b82931dcbc" providerId="ADAL" clId="{E4D2AF5B-313F-407B-B8FD-C736E675D14C}" dt="2023-08-06T11:01:37.353" v="632" actId="207"/>
          <ac:spMkLst>
            <pc:docMk/>
            <pc:sldMk cId="1294932645" sldId="573"/>
            <ac:spMk id="19" creationId="{CF21DA20-310F-21A3-7892-A3CE7655918F}"/>
          </ac:spMkLst>
        </pc:spChg>
        <pc:spChg chg="add mod">
          <ac:chgData name="Sara Abdelazim" userId="f54bc4e8-2b07-4831-aa0f-c9b82931dcbc" providerId="ADAL" clId="{E4D2AF5B-313F-407B-B8FD-C736E675D14C}" dt="2023-08-06T11:01:37.353" v="632" actId="207"/>
          <ac:spMkLst>
            <pc:docMk/>
            <pc:sldMk cId="1294932645" sldId="573"/>
            <ac:spMk id="20" creationId="{7CB7A63A-FBE2-A203-0075-15143BF06FBB}"/>
          </ac:spMkLst>
        </pc:spChg>
        <pc:spChg chg="add mod">
          <ac:chgData name="Sara Abdelazim" userId="f54bc4e8-2b07-4831-aa0f-c9b82931dcbc" providerId="ADAL" clId="{E4D2AF5B-313F-407B-B8FD-C736E675D14C}" dt="2023-08-06T11:01:37.353" v="632" actId="207"/>
          <ac:spMkLst>
            <pc:docMk/>
            <pc:sldMk cId="1294932645" sldId="573"/>
            <ac:spMk id="22" creationId="{55A4B050-1E8B-5911-D63A-196C7DD40AA3}"/>
          </ac:spMkLst>
        </pc:spChg>
        <pc:spChg chg="add mod">
          <ac:chgData name="Sara Abdelazim" userId="f54bc4e8-2b07-4831-aa0f-c9b82931dcbc" providerId="ADAL" clId="{E4D2AF5B-313F-407B-B8FD-C736E675D14C}" dt="2023-08-06T11:01:37.353" v="632" actId="207"/>
          <ac:spMkLst>
            <pc:docMk/>
            <pc:sldMk cId="1294932645" sldId="573"/>
            <ac:spMk id="23" creationId="{FCC022AD-1518-B5B1-481A-0C2305983CA6}"/>
          </ac:spMkLst>
        </pc:spChg>
        <pc:picChg chg="add mod">
          <ac:chgData name="Sara Abdelazim" userId="f54bc4e8-2b07-4831-aa0f-c9b82931dcbc" providerId="ADAL" clId="{E4D2AF5B-313F-407B-B8FD-C736E675D14C}" dt="2023-08-06T08:41:49.673" v="196" actId="14100"/>
          <ac:picMkLst>
            <pc:docMk/>
            <pc:sldMk cId="1294932645" sldId="573"/>
            <ac:picMk id="3" creationId="{E131C809-778E-B631-26F1-FBFA7300CFC6}"/>
          </ac:picMkLst>
        </pc:picChg>
        <pc:picChg chg="del">
          <ac:chgData name="Sara Abdelazim" userId="f54bc4e8-2b07-4831-aa0f-c9b82931dcbc" providerId="ADAL" clId="{E4D2AF5B-313F-407B-B8FD-C736E675D14C}" dt="2023-08-06T08:41:43.391" v="194" actId="478"/>
          <ac:picMkLst>
            <pc:docMk/>
            <pc:sldMk cId="1294932645" sldId="573"/>
            <ac:picMk id="18" creationId="{27A633BB-4BCE-646E-932C-372A888B4931}"/>
          </ac:picMkLst>
        </pc:picChg>
      </pc:sldChg>
      <pc:sldChg chg="delSp modSp add del mod ord modAnim">
        <pc:chgData name="Sara Abdelazim" userId="f54bc4e8-2b07-4831-aa0f-c9b82931dcbc" providerId="ADAL" clId="{E4D2AF5B-313F-407B-B8FD-C736E675D14C}" dt="2023-08-06T11:00:34.617" v="620" actId="47"/>
        <pc:sldMkLst>
          <pc:docMk/>
          <pc:sldMk cId="3077465251" sldId="574"/>
        </pc:sldMkLst>
        <pc:spChg chg="mod">
          <ac:chgData name="Sara Abdelazim" userId="f54bc4e8-2b07-4831-aa0f-c9b82931dcbc" providerId="ADAL" clId="{E4D2AF5B-313F-407B-B8FD-C736E675D14C}" dt="2023-08-06T10:57:18.637" v="570" actId="20577"/>
          <ac:spMkLst>
            <pc:docMk/>
            <pc:sldMk cId="3077465251" sldId="574"/>
            <ac:spMk id="4" creationId="{C771ED2D-4FBD-40F1-B4EF-6641C423F47D}"/>
          </ac:spMkLst>
        </pc:spChg>
        <pc:spChg chg="del">
          <ac:chgData name="Sara Abdelazim" userId="f54bc4e8-2b07-4831-aa0f-c9b82931dcbc" providerId="ADAL" clId="{E4D2AF5B-313F-407B-B8FD-C736E675D14C}" dt="2023-08-06T10:57:21.459" v="571" actId="478"/>
          <ac:spMkLst>
            <pc:docMk/>
            <pc:sldMk cId="3077465251" sldId="574"/>
            <ac:spMk id="19" creationId="{3945C962-D9D9-C2C6-3A84-B7C5730579E5}"/>
          </ac:spMkLst>
        </pc:spChg>
      </pc:sldChg>
      <pc:sldChg chg="addSp delSp modSp add mod ord delAnim modAnim">
        <pc:chgData name="Sara Abdelazim" userId="f54bc4e8-2b07-4831-aa0f-c9b82931dcbc" providerId="ADAL" clId="{E4D2AF5B-313F-407B-B8FD-C736E675D14C}" dt="2023-08-06T11:01:19.779" v="628" actId="207"/>
        <pc:sldMkLst>
          <pc:docMk/>
          <pc:sldMk cId="2350775657" sldId="575"/>
        </pc:sldMkLst>
        <pc:spChg chg="mod">
          <ac:chgData name="Sara Abdelazim" userId="f54bc4e8-2b07-4831-aa0f-c9b82931dcbc" providerId="ADAL" clId="{E4D2AF5B-313F-407B-B8FD-C736E675D14C}" dt="2023-08-06T09:01:59.535" v="309" actId="1076"/>
          <ac:spMkLst>
            <pc:docMk/>
            <pc:sldMk cId="2350775657" sldId="575"/>
            <ac:spMk id="4" creationId="{C771ED2D-4FBD-40F1-B4EF-6641C423F47D}"/>
          </ac:spMkLst>
        </pc:spChg>
        <pc:spChg chg="mod">
          <ac:chgData name="Sara Abdelazim" userId="f54bc4e8-2b07-4831-aa0f-c9b82931dcbc" providerId="ADAL" clId="{E4D2AF5B-313F-407B-B8FD-C736E675D14C}" dt="2023-08-06T11:01:19.779" v="628" actId="207"/>
          <ac:spMkLst>
            <pc:docMk/>
            <pc:sldMk cId="2350775657" sldId="575"/>
            <ac:spMk id="5" creationId="{6777C7B6-3727-40FE-89B7-D1DFCFA48C0F}"/>
          </ac:spMkLst>
        </pc:spChg>
        <pc:spChg chg="mod">
          <ac:chgData name="Sara Abdelazim" userId="f54bc4e8-2b07-4831-aa0f-c9b82931dcbc" providerId="ADAL" clId="{E4D2AF5B-313F-407B-B8FD-C736E675D14C}" dt="2023-08-06T11:01:19.779" v="628" actId="207"/>
          <ac:spMkLst>
            <pc:docMk/>
            <pc:sldMk cId="2350775657" sldId="575"/>
            <ac:spMk id="6" creationId="{E4E67243-718B-45CC-A8FF-89913214B42D}"/>
          </ac:spMkLst>
        </pc:spChg>
        <pc:spChg chg="mod">
          <ac:chgData name="Sara Abdelazim" userId="f54bc4e8-2b07-4831-aa0f-c9b82931dcbc" providerId="ADAL" clId="{E4D2AF5B-313F-407B-B8FD-C736E675D14C}" dt="2023-08-06T11:01:19.779" v="628" actId="207"/>
          <ac:spMkLst>
            <pc:docMk/>
            <pc:sldMk cId="2350775657" sldId="575"/>
            <ac:spMk id="7" creationId="{00630CCA-23AF-46EF-9014-22EC8A807E26}"/>
          </ac:spMkLst>
        </pc:spChg>
        <pc:spChg chg="mod">
          <ac:chgData name="Sara Abdelazim" userId="f54bc4e8-2b07-4831-aa0f-c9b82931dcbc" providerId="ADAL" clId="{E4D2AF5B-313F-407B-B8FD-C736E675D14C}" dt="2023-08-06T11:01:19.779" v="628" actId="207"/>
          <ac:spMkLst>
            <pc:docMk/>
            <pc:sldMk cId="2350775657" sldId="575"/>
            <ac:spMk id="8" creationId="{CBABC759-F1C4-47CC-8E26-71C7BEEB3A71}"/>
          </ac:spMkLst>
        </pc:spChg>
        <pc:spChg chg="mod">
          <ac:chgData name="Sara Abdelazim" userId="f54bc4e8-2b07-4831-aa0f-c9b82931dcbc" providerId="ADAL" clId="{E4D2AF5B-313F-407B-B8FD-C736E675D14C}" dt="2023-08-06T11:01:19.779" v="628" actId="207"/>
          <ac:spMkLst>
            <pc:docMk/>
            <pc:sldMk cId="2350775657" sldId="575"/>
            <ac:spMk id="9" creationId="{B81D5EA9-39D6-4124-8B80-321CAFCEFE22}"/>
          </ac:spMkLst>
        </pc:spChg>
        <pc:spChg chg="mod">
          <ac:chgData name="Sara Abdelazim" userId="f54bc4e8-2b07-4831-aa0f-c9b82931dcbc" providerId="ADAL" clId="{E4D2AF5B-313F-407B-B8FD-C736E675D14C}" dt="2023-08-06T11:01:19.779" v="628" actId="207"/>
          <ac:spMkLst>
            <pc:docMk/>
            <pc:sldMk cId="2350775657" sldId="575"/>
            <ac:spMk id="10" creationId="{1082B37B-EEC5-4288-9975-3B64371AD6D9}"/>
          </ac:spMkLst>
        </pc:spChg>
        <pc:spChg chg="mod">
          <ac:chgData name="Sara Abdelazim" userId="f54bc4e8-2b07-4831-aa0f-c9b82931dcbc" providerId="ADAL" clId="{E4D2AF5B-313F-407B-B8FD-C736E675D14C}" dt="2023-08-06T11:01:19.779" v="628" actId="207"/>
          <ac:spMkLst>
            <pc:docMk/>
            <pc:sldMk cId="2350775657" sldId="575"/>
            <ac:spMk id="11" creationId="{B4064C24-B1F5-4398-BBF4-3E5991F2E8B2}"/>
          </ac:spMkLst>
        </pc:spChg>
        <pc:spChg chg="del">
          <ac:chgData name="Sara Abdelazim" userId="f54bc4e8-2b07-4831-aa0f-c9b82931dcbc" providerId="ADAL" clId="{E4D2AF5B-313F-407B-B8FD-C736E675D14C}" dt="2023-08-06T10:58:42.306" v="608" actId="478"/>
          <ac:spMkLst>
            <pc:docMk/>
            <pc:sldMk cId="2350775657" sldId="575"/>
            <ac:spMk id="12" creationId="{E4BE5EC4-5237-42DF-812F-1921FE10B9A3}"/>
          </ac:spMkLst>
        </pc:spChg>
        <pc:spChg chg="del">
          <ac:chgData name="Sara Abdelazim" userId="f54bc4e8-2b07-4831-aa0f-c9b82931dcbc" providerId="ADAL" clId="{E4D2AF5B-313F-407B-B8FD-C736E675D14C}" dt="2023-08-06T10:58:42.306" v="608" actId="478"/>
          <ac:spMkLst>
            <pc:docMk/>
            <pc:sldMk cId="2350775657" sldId="575"/>
            <ac:spMk id="13" creationId="{335EE526-B13E-4526-AD7C-F18ADBCD6C9A}"/>
          </ac:spMkLst>
        </pc:spChg>
        <pc:spChg chg="del">
          <ac:chgData name="Sara Abdelazim" userId="f54bc4e8-2b07-4831-aa0f-c9b82931dcbc" providerId="ADAL" clId="{E4D2AF5B-313F-407B-B8FD-C736E675D14C}" dt="2023-08-06T10:58:42.306" v="608" actId="478"/>
          <ac:spMkLst>
            <pc:docMk/>
            <pc:sldMk cId="2350775657" sldId="575"/>
            <ac:spMk id="14" creationId="{3CFD3F28-8FA8-42B6-91DF-85FDBFE401E1}"/>
          </ac:spMkLst>
        </pc:spChg>
        <pc:spChg chg="del">
          <ac:chgData name="Sara Abdelazim" userId="f54bc4e8-2b07-4831-aa0f-c9b82931dcbc" providerId="ADAL" clId="{E4D2AF5B-313F-407B-B8FD-C736E675D14C}" dt="2023-08-06T10:58:42.306" v="608" actId="478"/>
          <ac:spMkLst>
            <pc:docMk/>
            <pc:sldMk cId="2350775657" sldId="575"/>
            <ac:spMk id="15" creationId="{F1E6A51F-704E-4D35-A15B-28140D79EA3A}"/>
          </ac:spMkLst>
        </pc:spChg>
        <pc:spChg chg="add mod">
          <ac:chgData name="Sara Abdelazim" userId="f54bc4e8-2b07-4831-aa0f-c9b82931dcbc" providerId="ADAL" clId="{E4D2AF5B-313F-407B-B8FD-C736E675D14C}" dt="2023-08-06T11:01:19.779" v="628" actId="207"/>
          <ac:spMkLst>
            <pc:docMk/>
            <pc:sldMk cId="2350775657" sldId="575"/>
            <ac:spMk id="20" creationId="{C7BD43D9-C45B-DDDF-995B-CF1174C4AE9F}"/>
          </ac:spMkLst>
        </pc:spChg>
        <pc:spChg chg="add mod">
          <ac:chgData name="Sara Abdelazim" userId="f54bc4e8-2b07-4831-aa0f-c9b82931dcbc" providerId="ADAL" clId="{E4D2AF5B-313F-407B-B8FD-C736E675D14C}" dt="2023-08-06T11:01:19.779" v="628" actId="207"/>
          <ac:spMkLst>
            <pc:docMk/>
            <pc:sldMk cId="2350775657" sldId="575"/>
            <ac:spMk id="22" creationId="{6FD67580-5D45-10AF-9924-47725CF7B3D9}"/>
          </ac:spMkLst>
        </pc:spChg>
        <pc:spChg chg="add mod">
          <ac:chgData name="Sara Abdelazim" userId="f54bc4e8-2b07-4831-aa0f-c9b82931dcbc" providerId="ADAL" clId="{E4D2AF5B-313F-407B-B8FD-C736E675D14C}" dt="2023-08-06T11:01:19.779" v="628" actId="207"/>
          <ac:spMkLst>
            <pc:docMk/>
            <pc:sldMk cId="2350775657" sldId="575"/>
            <ac:spMk id="23" creationId="{74462C9D-E47D-9405-D2EA-1DE5F40A6E2D}"/>
          </ac:spMkLst>
        </pc:spChg>
        <pc:spChg chg="add mod">
          <ac:chgData name="Sara Abdelazim" userId="f54bc4e8-2b07-4831-aa0f-c9b82931dcbc" providerId="ADAL" clId="{E4D2AF5B-313F-407B-B8FD-C736E675D14C}" dt="2023-08-06T11:01:19.779" v="628" actId="207"/>
          <ac:spMkLst>
            <pc:docMk/>
            <pc:sldMk cId="2350775657" sldId="575"/>
            <ac:spMk id="24" creationId="{6EF09992-80F3-4567-9783-80E5163A9FBE}"/>
          </ac:spMkLst>
        </pc:spChg>
        <pc:spChg chg="add mod">
          <ac:chgData name="Sara Abdelazim" userId="f54bc4e8-2b07-4831-aa0f-c9b82931dcbc" providerId="ADAL" clId="{E4D2AF5B-313F-407B-B8FD-C736E675D14C}" dt="2023-08-06T11:01:19.779" v="628" actId="207"/>
          <ac:spMkLst>
            <pc:docMk/>
            <pc:sldMk cId="2350775657" sldId="575"/>
            <ac:spMk id="25" creationId="{75B6FCFD-D1E6-DC6E-2DCB-F9ED2404C156}"/>
          </ac:spMkLst>
        </pc:spChg>
        <pc:picChg chg="del mod">
          <ac:chgData name="Sara Abdelazim" userId="f54bc4e8-2b07-4831-aa0f-c9b82931dcbc" providerId="ADAL" clId="{E4D2AF5B-313F-407B-B8FD-C736E675D14C}" dt="2023-08-06T08:56:41.665" v="209" actId="478"/>
          <ac:picMkLst>
            <pc:docMk/>
            <pc:sldMk cId="2350775657" sldId="575"/>
            <ac:picMk id="3" creationId="{E131C809-778E-B631-26F1-FBFA7300CFC6}"/>
          </ac:picMkLst>
        </pc:picChg>
        <pc:picChg chg="add mod modCrop">
          <ac:chgData name="Sara Abdelazim" userId="f54bc4e8-2b07-4831-aa0f-c9b82931dcbc" providerId="ADAL" clId="{E4D2AF5B-313F-407B-B8FD-C736E675D14C}" dt="2023-08-06T09:08:31.223" v="365" actId="1076"/>
          <ac:picMkLst>
            <pc:docMk/>
            <pc:sldMk cId="2350775657" sldId="575"/>
            <ac:picMk id="17" creationId="{10D8F3A5-BCDB-D074-6948-A9831F31CDC6}"/>
          </ac:picMkLst>
        </pc:picChg>
        <pc:picChg chg="add mod">
          <ac:chgData name="Sara Abdelazim" userId="f54bc4e8-2b07-4831-aa0f-c9b82931dcbc" providerId="ADAL" clId="{E4D2AF5B-313F-407B-B8FD-C736E675D14C}" dt="2023-08-06T09:08:31.223" v="365" actId="1076"/>
          <ac:picMkLst>
            <pc:docMk/>
            <pc:sldMk cId="2350775657" sldId="575"/>
            <ac:picMk id="19" creationId="{99C838CC-A217-AAED-B580-3AA5586C66BB}"/>
          </ac:picMkLst>
        </pc:picChg>
      </pc:sldChg>
      <pc:sldChg chg="add del">
        <pc:chgData name="Sara Abdelazim" userId="f54bc4e8-2b07-4831-aa0f-c9b82931dcbc" providerId="ADAL" clId="{E4D2AF5B-313F-407B-B8FD-C736E675D14C}" dt="2023-08-06T09:12:19.233" v="384" actId="47"/>
        <pc:sldMkLst>
          <pc:docMk/>
          <pc:sldMk cId="669720145" sldId="576"/>
        </pc:sldMkLst>
      </pc:sldChg>
      <pc:sldChg chg="addSp delSp modSp add mod ord delAnim modAnim modNotesTx">
        <pc:chgData name="Sara Abdelazim" userId="f54bc4e8-2b07-4831-aa0f-c9b82931dcbc" providerId="ADAL" clId="{E4D2AF5B-313F-407B-B8FD-C736E675D14C}" dt="2023-08-06T12:15:22.643" v="1470"/>
        <pc:sldMkLst>
          <pc:docMk/>
          <pc:sldMk cId="3998925004" sldId="576"/>
        </pc:sldMkLst>
        <pc:spChg chg="mod">
          <ac:chgData name="Sara Abdelazim" userId="f54bc4e8-2b07-4831-aa0f-c9b82931dcbc" providerId="ADAL" clId="{E4D2AF5B-313F-407B-B8FD-C736E675D14C}" dt="2023-08-06T10:49:43.301" v="476" actId="20577"/>
          <ac:spMkLst>
            <pc:docMk/>
            <pc:sldMk cId="3998925004" sldId="576"/>
            <ac:spMk id="4" creationId="{C771ED2D-4FBD-40F1-B4EF-6641C423F47D}"/>
          </ac:spMkLst>
        </pc:spChg>
        <pc:spChg chg="mod">
          <ac:chgData name="Sara Abdelazim" userId="f54bc4e8-2b07-4831-aa0f-c9b82931dcbc" providerId="ADAL" clId="{E4D2AF5B-313F-407B-B8FD-C736E675D14C}" dt="2023-08-06T11:00:07.342" v="616" actId="207"/>
          <ac:spMkLst>
            <pc:docMk/>
            <pc:sldMk cId="3998925004" sldId="576"/>
            <ac:spMk id="5" creationId="{6777C7B6-3727-40FE-89B7-D1DFCFA48C0F}"/>
          </ac:spMkLst>
        </pc:spChg>
        <pc:spChg chg="mod">
          <ac:chgData name="Sara Abdelazim" userId="f54bc4e8-2b07-4831-aa0f-c9b82931dcbc" providerId="ADAL" clId="{E4D2AF5B-313F-407B-B8FD-C736E675D14C}" dt="2023-08-06T11:00:07.342" v="616" actId="207"/>
          <ac:spMkLst>
            <pc:docMk/>
            <pc:sldMk cId="3998925004" sldId="576"/>
            <ac:spMk id="6" creationId="{E4E67243-718B-45CC-A8FF-89913214B42D}"/>
          </ac:spMkLst>
        </pc:spChg>
        <pc:spChg chg="mod">
          <ac:chgData name="Sara Abdelazim" userId="f54bc4e8-2b07-4831-aa0f-c9b82931dcbc" providerId="ADAL" clId="{E4D2AF5B-313F-407B-B8FD-C736E675D14C}" dt="2023-08-06T11:00:07.342" v="616" actId="207"/>
          <ac:spMkLst>
            <pc:docMk/>
            <pc:sldMk cId="3998925004" sldId="576"/>
            <ac:spMk id="7" creationId="{00630CCA-23AF-46EF-9014-22EC8A807E26}"/>
          </ac:spMkLst>
        </pc:spChg>
        <pc:spChg chg="mod">
          <ac:chgData name="Sara Abdelazim" userId="f54bc4e8-2b07-4831-aa0f-c9b82931dcbc" providerId="ADAL" clId="{E4D2AF5B-313F-407B-B8FD-C736E675D14C}" dt="2023-08-06T11:00:07.342" v="616" actId="207"/>
          <ac:spMkLst>
            <pc:docMk/>
            <pc:sldMk cId="3998925004" sldId="576"/>
            <ac:spMk id="8" creationId="{CBABC759-F1C4-47CC-8E26-71C7BEEB3A71}"/>
          </ac:spMkLst>
        </pc:spChg>
        <pc:spChg chg="mod">
          <ac:chgData name="Sara Abdelazim" userId="f54bc4e8-2b07-4831-aa0f-c9b82931dcbc" providerId="ADAL" clId="{E4D2AF5B-313F-407B-B8FD-C736E675D14C}" dt="2023-08-06T11:00:07.342" v="616" actId="207"/>
          <ac:spMkLst>
            <pc:docMk/>
            <pc:sldMk cId="3998925004" sldId="576"/>
            <ac:spMk id="9" creationId="{B81D5EA9-39D6-4124-8B80-321CAFCEFE22}"/>
          </ac:spMkLst>
        </pc:spChg>
        <pc:spChg chg="mod">
          <ac:chgData name="Sara Abdelazim" userId="f54bc4e8-2b07-4831-aa0f-c9b82931dcbc" providerId="ADAL" clId="{E4D2AF5B-313F-407B-B8FD-C736E675D14C}" dt="2023-08-06T11:00:07.342" v="616" actId="207"/>
          <ac:spMkLst>
            <pc:docMk/>
            <pc:sldMk cId="3998925004" sldId="576"/>
            <ac:spMk id="10" creationId="{1082B37B-EEC5-4288-9975-3B64371AD6D9}"/>
          </ac:spMkLst>
        </pc:spChg>
        <pc:spChg chg="mod">
          <ac:chgData name="Sara Abdelazim" userId="f54bc4e8-2b07-4831-aa0f-c9b82931dcbc" providerId="ADAL" clId="{E4D2AF5B-313F-407B-B8FD-C736E675D14C}" dt="2023-08-06T11:00:07.342" v="616" actId="207"/>
          <ac:spMkLst>
            <pc:docMk/>
            <pc:sldMk cId="3998925004" sldId="576"/>
            <ac:spMk id="11" creationId="{B4064C24-B1F5-4398-BBF4-3E5991F2E8B2}"/>
          </ac:spMkLst>
        </pc:spChg>
        <pc:spChg chg="mod">
          <ac:chgData name="Sara Abdelazim" userId="f54bc4e8-2b07-4831-aa0f-c9b82931dcbc" providerId="ADAL" clId="{E4D2AF5B-313F-407B-B8FD-C736E675D14C}" dt="2023-08-06T11:00:07.342" v="616" actId="207"/>
          <ac:spMkLst>
            <pc:docMk/>
            <pc:sldMk cId="3998925004" sldId="576"/>
            <ac:spMk id="12" creationId="{E4BE5EC4-5237-42DF-812F-1921FE10B9A3}"/>
          </ac:spMkLst>
        </pc:spChg>
        <pc:spChg chg="mod">
          <ac:chgData name="Sara Abdelazim" userId="f54bc4e8-2b07-4831-aa0f-c9b82931dcbc" providerId="ADAL" clId="{E4D2AF5B-313F-407B-B8FD-C736E675D14C}" dt="2023-08-06T11:00:07.342" v="616" actId="207"/>
          <ac:spMkLst>
            <pc:docMk/>
            <pc:sldMk cId="3998925004" sldId="576"/>
            <ac:spMk id="13" creationId="{335EE526-B13E-4526-AD7C-F18ADBCD6C9A}"/>
          </ac:spMkLst>
        </pc:spChg>
        <pc:spChg chg="mod">
          <ac:chgData name="Sara Abdelazim" userId="f54bc4e8-2b07-4831-aa0f-c9b82931dcbc" providerId="ADAL" clId="{E4D2AF5B-313F-407B-B8FD-C736E675D14C}" dt="2023-08-06T11:00:07.342" v="616" actId="207"/>
          <ac:spMkLst>
            <pc:docMk/>
            <pc:sldMk cId="3998925004" sldId="576"/>
            <ac:spMk id="14" creationId="{3CFD3F28-8FA8-42B6-91DF-85FDBFE401E1}"/>
          </ac:spMkLst>
        </pc:spChg>
        <pc:spChg chg="mod">
          <ac:chgData name="Sara Abdelazim" userId="f54bc4e8-2b07-4831-aa0f-c9b82931dcbc" providerId="ADAL" clId="{E4D2AF5B-313F-407B-B8FD-C736E675D14C}" dt="2023-08-06T11:00:07.342" v="616" actId="207"/>
          <ac:spMkLst>
            <pc:docMk/>
            <pc:sldMk cId="3998925004" sldId="576"/>
            <ac:spMk id="15" creationId="{F1E6A51F-704E-4D35-A15B-28140D79EA3A}"/>
          </ac:spMkLst>
        </pc:spChg>
        <pc:spChg chg="mod">
          <ac:chgData name="Sara Abdelazim" userId="f54bc4e8-2b07-4831-aa0f-c9b82931dcbc" providerId="ADAL" clId="{E4D2AF5B-313F-407B-B8FD-C736E675D14C}" dt="2023-08-06T11:00:07.342" v="616" actId="207"/>
          <ac:spMkLst>
            <pc:docMk/>
            <pc:sldMk cId="3998925004" sldId="576"/>
            <ac:spMk id="16" creationId="{CD50C801-CD8F-4E9F-BA47-A241220D9C04}"/>
          </ac:spMkLst>
        </pc:spChg>
        <pc:spChg chg="mod">
          <ac:chgData name="Sara Abdelazim" userId="f54bc4e8-2b07-4831-aa0f-c9b82931dcbc" providerId="ADAL" clId="{E4D2AF5B-313F-407B-B8FD-C736E675D14C}" dt="2023-08-06T11:00:07.342" v="616" actId="207"/>
          <ac:spMkLst>
            <pc:docMk/>
            <pc:sldMk cId="3998925004" sldId="576"/>
            <ac:spMk id="21" creationId="{92ABD424-F962-4B03-81A8-BE8C202AE9F9}"/>
          </ac:spMkLst>
        </pc:spChg>
        <pc:picChg chg="add del mod">
          <ac:chgData name="Sara Abdelazim" userId="f54bc4e8-2b07-4831-aa0f-c9b82931dcbc" providerId="ADAL" clId="{E4D2AF5B-313F-407B-B8FD-C736E675D14C}" dt="2023-08-06T10:49:45.545" v="477" actId="478"/>
          <ac:picMkLst>
            <pc:docMk/>
            <pc:sldMk cId="3998925004" sldId="576"/>
            <ac:picMk id="3" creationId="{A56234B6-A3B1-8DBA-0AAF-148B23088C8E}"/>
          </ac:picMkLst>
        </pc:picChg>
        <pc:picChg chg="del">
          <ac:chgData name="Sara Abdelazim" userId="f54bc4e8-2b07-4831-aa0f-c9b82931dcbc" providerId="ADAL" clId="{E4D2AF5B-313F-407B-B8FD-C736E675D14C}" dt="2023-08-06T09:47:09.259" v="448" actId="478"/>
          <ac:picMkLst>
            <pc:docMk/>
            <pc:sldMk cId="3998925004" sldId="576"/>
            <ac:picMk id="17" creationId="{10D8F3A5-BCDB-D074-6948-A9831F31CDC6}"/>
          </ac:picMkLst>
        </pc:picChg>
        <pc:picChg chg="del">
          <ac:chgData name="Sara Abdelazim" userId="f54bc4e8-2b07-4831-aa0f-c9b82931dcbc" providerId="ADAL" clId="{E4D2AF5B-313F-407B-B8FD-C736E675D14C}" dt="2023-08-06T10:09:51.930" v="455" actId="478"/>
          <ac:picMkLst>
            <pc:docMk/>
            <pc:sldMk cId="3998925004" sldId="576"/>
            <ac:picMk id="19" creationId="{99C838CC-A217-AAED-B580-3AA5586C66BB}"/>
          </ac:picMkLst>
        </pc:picChg>
        <pc:picChg chg="add del mod">
          <ac:chgData name="Sara Abdelazim" userId="f54bc4e8-2b07-4831-aa0f-c9b82931dcbc" providerId="ADAL" clId="{E4D2AF5B-313F-407B-B8FD-C736E675D14C}" dt="2023-08-06T11:03:38.872" v="641" actId="478"/>
          <ac:picMkLst>
            <pc:docMk/>
            <pc:sldMk cId="3998925004" sldId="576"/>
            <ac:picMk id="20" creationId="{A5885579-0704-717A-A7BE-CF3C0C67C2B5}"/>
          </ac:picMkLst>
        </pc:picChg>
        <pc:picChg chg="add mod">
          <ac:chgData name="Sara Abdelazim" userId="f54bc4e8-2b07-4831-aa0f-c9b82931dcbc" providerId="ADAL" clId="{E4D2AF5B-313F-407B-B8FD-C736E675D14C}" dt="2023-08-06T11:00:07.342" v="616" actId="207"/>
          <ac:picMkLst>
            <pc:docMk/>
            <pc:sldMk cId="3998925004" sldId="576"/>
            <ac:picMk id="23" creationId="{5977A861-5036-B1B8-E340-8EB2E67AA90A}"/>
          </ac:picMkLst>
        </pc:picChg>
        <pc:picChg chg="add mod">
          <ac:chgData name="Sara Abdelazim" userId="f54bc4e8-2b07-4831-aa0f-c9b82931dcbc" providerId="ADAL" clId="{E4D2AF5B-313F-407B-B8FD-C736E675D14C}" dt="2023-08-06T11:00:07.342" v="616" actId="207"/>
          <ac:picMkLst>
            <pc:docMk/>
            <pc:sldMk cId="3998925004" sldId="576"/>
            <ac:picMk id="25" creationId="{D028D245-9C2A-6871-A90D-6D020D977AC2}"/>
          </ac:picMkLst>
        </pc:picChg>
        <pc:picChg chg="add mod">
          <ac:chgData name="Sara Abdelazim" userId="f54bc4e8-2b07-4831-aa0f-c9b82931dcbc" providerId="ADAL" clId="{E4D2AF5B-313F-407B-B8FD-C736E675D14C}" dt="2023-08-06T11:00:07.342" v="616" actId="207"/>
          <ac:picMkLst>
            <pc:docMk/>
            <pc:sldMk cId="3998925004" sldId="576"/>
            <ac:picMk id="27" creationId="{6B383890-4AC2-275B-C3C1-7D5ED557C8ED}"/>
          </ac:picMkLst>
        </pc:picChg>
        <pc:picChg chg="add mod">
          <ac:chgData name="Sara Abdelazim" userId="f54bc4e8-2b07-4831-aa0f-c9b82931dcbc" providerId="ADAL" clId="{E4D2AF5B-313F-407B-B8FD-C736E675D14C}" dt="2023-08-06T11:00:07.342" v="616" actId="207"/>
          <ac:picMkLst>
            <pc:docMk/>
            <pc:sldMk cId="3998925004" sldId="576"/>
            <ac:picMk id="29" creationId="{3540DF59-5C4D-18B5-6015-91A264E3B4AB}"/>
          </ac:picMkLst>
        </pc:picChg>
        <pc:picChg chg="add mod">
          <ac:chgData name="Sara Abdelazim" userId="f54bc4e8-2b07-4831-aa0f-c9b82931dcbc" providerId="ADAL" clId="{E4D2AF5B-313F-407B-B8FD-C736E675D14C}" dt="2023-08-06T11:00:07.342" v="616" actId="207"/>
          <ac:picMkLst>
            <pc:docMk/>
            <pc:sldMk cId="3998925004" sldId="576"/>
            <ac:picMk id="31" creationId="{B16F157C-56A7-03CF-D3DF-B3949C93A5AC}"/>
          </ac:picMkLst>
        </pc:picChg>
        <pc:picChg chg="add mod">
          <ac:chgData name="Sara Abdelazim" userId="f54bc4e8-2b07-4831-aa0f-c9b82931dcbc" providerId="ADAL" clId="{E4D2AF5B-313F-407B-B8FD-C736E675D14C}" dt="2023-08-06T11:00:07.342" v="616" actId="207"/>
          <ac:picMkLst>
            <pc:docMk/>
            <pc:sldMk cId="3998925004" sldId="576"/>
            <ac:picMk id="33" creationId="{BEE556DF-CA52-95B4-7A8E-8D9B9507F35C}"/>
          </ac:picMkLst>
        </pc:picChg>
        <pc:picChg chg="add mod">
          <ac:chgData name="Sara Abdelazim" userId="f54bc4e8-2b07-4831-aa0f-c9b82931dcbc" providerId="ADAL" clId="{E4D2AF5B-313F-407B-B8FD-C736E675D14C}" dt="2023-08-06T11:04:12.432" v="651" actId="1037"/>
          <ac:picMkLst>
            <pc:docMk/>
            <pc:sldMk cId="3998925004" sldId="576"/>
            <ac:picMk id="35" creationId="{B510AB14-147A-D982-9326-36D7839495B1}"/>
          </ac:picMkLst>
        </pc:picChg>
      </pc:sldChg>
      <pc:sldChg chg="addSp delSp modSp add mod ord delAnim modAnim">
        <pc:chgData name="Sara Abdelazim" userId="f54bc4e8-2b07-4831-aa0f-c9b82931dcbc" providerId="ADAL" clId="{E4D2AF5B-313F-407B-B8FD-C736E675D14C}" dt="2023-08-06T12:14:35.204" v="1452"/>
        <pc:sldMkLst>
          <pc:docMk/>
          <pc:sldMk cId="2443066979" sldId="577"/>
        </pc:sldMkLst>
        <pc:spChg chg="add del mod">
          <ac:chgData name="Sara Abdelazim" userId="f54bc4e8-2b07-4831-aa0f-c9b82931dcbc" providerId="ADAL" clId="{E4D2AF5B-313F-407B-B8FD-C736E675D14C}" dt="2023-08-06T11:00:45.289" v="622" actId="21"/>
          <ac:spMkLst>
            <pc:docMk/>
            <pc:sldMk cId="2443066979" sldId="577"/>
            <ac:spMk id="2" creationId="{A46076DB-9CB5-C626-14A6-4148E90DE29D}"/>
          </ac:spMkLst>
        </pc:spChg>
        <pc:spChg chg="add del mod">
          <ac:chgData name="Sara Abdelazim" userId="f54bc4e8-2b07-4831-aa0f-c9b82931dcbc" providerId="ADAL" clId="{E4D2AF5B-313F-407B-B8FD-C736E675D14C}" dt="2023-08-06T11:00:45.289" v="622" actId="21"/>
          <ac:spMkLst>
            <pc:docMk/>
            <pc:sldMk cId="2443066979" sldId="577"/>
            <ac:spMk id="3" creationId="{FCAD0444-7EC2-D11A-0DE6-C4728A7ACA64}"/>
          </ac:spMkLst>
        </pc:spChg>
        <pc:spChg chg="mod">
          <ac:chgData name="Sara Abdelazim" userId="f54bc4e8-2b07-4831-aa0f-c9b82931dcbc" providerId="ADAL" clId="{E4D2AF5B-313F-407B-B8FD-C736E675D14C}" dt="2023-08-06T11:00:21.078" v="617" actId="207"/>
          <ac:spMkLst>
            <pc:docMk/>
            <pc:sldMk cId="2443066979" sldId="577"/>
            <ac:spMk id="5" creationId="{6777C7B6-3727-40FE-89B7-D1DFCFA48C0F}"/>
          </ac:spMkLst>
        </pc:spChg>
        <pc:spChg chg="mod">
          <ac:chgData name="Sara Abdelazim" userId="f54bc4e8-2b07-4831-aa0f-c9b82931dcbc" providerId="ADAL" clId="{E4D2AF5B-313F-407B-B8FD-C736E675D14C}" dt="2023-08-06T11:00:21.078" v="617" actId="207"/>
          <ac:spMkLst>
            <pc:docMk/>
            <pc:sldMk cId="2443066979" sldId="577"/>
            <ac:spMk id="6" creationId="{E4E67243-718B-45CC-A8FF-89913214B42D}"/>
          </ac:spMkLst>
        </pc:spChg>
        <pc:spChg chg="mod">
          <ac:chgData name="Sara Abdelazim" userId="f54bc4e8-2b07-4831-aa0f-c9b82931dcbc" providerId="ADAL" clId="{E4D2AF5B-313F-407B-B8FD-C736E675D14C}" dt="2023-08-06T11:00:21.078" v="617" actId="207"/>
          <ac:spMkLst>
            <pc:docMk/>
            <pc:sldMk cId="2443066979" sldId="577"/>
            <ac:spMk id="7" creationId="{00630CCA-23AF-46EF-9014-22EC8A807E26}"/>
          </ac:spMkLst>
        </pc:spChg>
        <pc:spChg chg="mod">
          <ac:chgData name="Sara Abdelazim" userId="f54bc4e8-2b07-4831-aa0f-c9b82931dcbc" providerId="ADAL" clId="{E4D2AF5B-313F-407B-B8FD-C736E675D14C}" dt="2023-08-06T11:00:21.078" v="617" actId="207"/>
          <ac:spMkLst>
            <pc:docMk/>
            <pc:sldMk cId="2443066979" sldId="577"/>
            <ac:spMk id="8" creationId="{CBABC759-F1C4-47CC-8E26-71C7BEEB3A71}"/>
          </ac:spMkLst>
        </pc:spChg>
        <pc:spChg chg="mod">
          <ac:chgData name="Sara Abdelazim" userId="f54bc4e8-2b07-4831-aa0f-c9b82931dcbc" providerId="ADAL" clId="{E4D2AF5B-313F-407B-B8FD-C736E675D14C}" dt="2023-08-06T11:00:21.078" v="617" actId="207"/>
          <ac:spMkLst>
            <pc:docMk/>
            <pc:sldMk cId="2443066979" sldId="577"/>
            <ac:spMk id="9" creationId="{B81D5EA9-39D6-4124-8B80-321CAFCEFE22}"/>
          </ac:spMkLst>
        </pc:spChg>
        <pc:spChg chg="mod">
          <ac:chgData name="Sara Abdelazim" userId="f54bc4e8-2b07-4831-aa0f-c9b82931dcbc" providerId="ADAL" clId="{E4D2AF5B-313F-407B-B8FD-C736E675D14C}" dt="2023-08-06T11:00:21.078" v="617" actId="207"/>
          <ac:spMkLst>
            <pc:docMk/>
            <pc:sldMk cId="2443066979" sldId="577"/>
            <ac:spMk id="10" creationId="{1082B37B-EEC5-4288-9975-3B64371AD6D9}"/>
          </ac:spMkLst>
        </pc:spChg>
        <pc:spChg chg="mod">
          <ac:chgData name="Sara Abdelazim" userId="f54bc4e8-2b07-4831-aa0f-c9b82931dcbc" providerId="ADAL" clId="{E4D2AF5B-313F-407B-B8FD-C736E675D14C}" dt="2023-08-06T11:00:21.078" v="617" actId="207"/>
          <ac:spMkLst>
            <pc:docMk/>
            <pc:sldMk cId="2443066979" sldId="577"/>
            <ac:spMk id="11" creationId="{B4064C24-B1F5-4398-BBF4-3E5991F2E8B2}"/>
          </ac:spMkLst>
        </pc:spChg>
        <pc:spChg chg="mod">
          <ac:chgData name="Sara Abdelazim" userId="f54bc4e8-2b07-4831-aa0f-c9b82931dcbc" providerId="ADAL" clId="{E4D2AF5B-313F-407B-B8FD-C736E675D14C}" dt="2023-08-06T11:00:21.078" v="617" actId="207"/>
          <ac:spMkLst>
            <pc:docMk/>
            <pc:sldMk cId="2443066979" sldId="577"/>
            <ac:spMk id="12" creationId="{E4BE5EC4-5237-42DF-812F-1921FE10B9A3}"/>
          </ac:spMkLst>
        </pc:spChg>
        <pc:spChg chg="mod">
          <ac:chgData name="Sara Abdelazim" userId="f54bc4e8-2b07-4831-aa0f-c9b82931dcbc" providerId="ADAL" clId="{E4D2AF5B-313F-407B-B8FD-C736E675D14C}" dt="2023-08-06T11:00:21.078" v="617" actId="207"/>
          <ac:spMkLst>
            <pc:docMk/>
            <pc:sldMk cId="2443066979" sldId="577"/>
            <ac:spMk id="13" creationId="{335EE526-B13E-4526-AD7C-F18ADBCD6C9A}"/>
          </ac:spMkLst>
        </pc:spChg>
        <pc:spChg chg="mod">
          <ac:chgData name="Sara Abdelazim" userId="f54bc4e8-2b07-4831-aa0f-c9b82931dcbc" providerId="ADAL" clId="{E4D2AF5B-313F-407B-B8FD-C736E675D14C}" dt="2023-08-06T11:00:21.078" v="617" actId="207"/>
          <ac:spMkLst>
            <pc:docMk/>
            <pc:sldMk cId="2443066979" sldId="577"/>
            <ac:spMk id="14" creationId="{3CFD3F28-8FA8-42B6-91DF-85FDBFE401E1}"/>
          </ac:spMkLst>
        </pc:spChg>
        <pc:spChg chg="mod">
          <ac:chgData name="Sara Abdelazim" userId="f54bc4e8-2b07-4831-aa0f-c9b82931dcbc" providerId="ADAL" clId="{E4D2AF5B-313F-407B-B8FD-C736E675D14C}" dt="2023-08-06T11:00:21.078" v="617" actId="207"/>
          <ac:spMkLst>
            <pc:docMk/>
            <pc:sldMk cId="2443066979" sldId="577"/>
            <ac:spMk id="15" creationId="{F1E6A51F-704E-4D35-A15B-28140D79EA3A}"/>
          </ac:spMkLst>
        </pc:spChg>
        <pc:spChg chg="mod">
          <ac:chgData name="Sara Abdelazim" userId="f54bc4e8-2b07-4831-aa0f-c9b82931dcbc" providerId="ADAL" clId="{E4D2AF5B-313F-407B-B8FD-C736E675D14C}" dt="2023-08-06T11:00:21.078" v="617" actId="207"/>
          <ac:spMkLst>
            <pc:docMk/>
            <pc:sldMk cId="2443066979" sldId="577"/>
            <ac:spMk id="16" creationId="{CD50C801-CD8F-4E9F-BA47-A241220D9C04}"/>
          </ac:spMkLst>
        </pc:spChg>
        <pc:spChg chg="add del mod">
          <ac:chgData name="Sara Abdelazim" userId="f54bc4e8-2b07-4831-aa0f-c9b82931dcbc" providerId="ADAL" clId="{E4D2AF5B-313F-407B-B8FD-C736E675D14C}" dt="2023-08-06T11:00:45.289" v="622" actId="21"/>
          <ac:spMkLst>
            <pc:docMk/>
            <pc:sldMk cId="2443066979" sldId="577"/>
            <ac:spMk id="17" creationId="{9FF8DB10-985D-90C0-85C2-FDF0DC3404C2}"/>
          </ac:spMkLst>
        </pc:spChg>
        <pc:spChg chg="add del mod">
          <ac:chgData name="Sara Abdelazim" userId="f54bc4e8-2b07-4831-aa0f-c9b82931dcbc" providerId="ADAL" clId="{E4D2AF5B-313F-407B-B8FD-C736E675D14C}" dt="2023-08-06T11:00:45.289" v="622" actId="21"/>
          <ac:spMkLst>
            <pc:docMk/>
            <pc:sldMk cId="2443066979" sldId="577"/>
            <ac:spMk id="18" creationId="{EDDE0EDD-FBDE-B3B7-2BBA-D6ABEAB970C5}"/>
          </ac:spMkLst>
        </pc:spChg>
        <pc:spChg chg="add del mod">
          <ac:chgData name="Sara Abdelazim" userId="f54bc4e8-2b07-4831-aa0f-c9b82931dcbc" providerId="ADAL" clId="{E4D2AF5B-313F-407B-B8FD-C736E675D14C}" dt="2023-08-06T11:00:45.289" v="622" actId="21"/>
          <ac:spMkLst>
            <pc:docMk/>
            <pc:sldMk cId="2443066979" sldId="577"/>
            <ac:spMk id="19" creationId="{E7454553-B38E-3FC4-1956-D9DC7C5F8577}"/>
          </ac:spMkLst>
        </pc:spChg>
        <pc:spChg chg="mod">
          <ac:chgData name="Sara Abdelazim" userId="f54bc4e8-2b07-4831-aa0f-c9b82931dcbc" providerId="ADAL" clId="{E4D2AF5B-313F-407B-B8FD-C736E675D14C}" dt="2023-08-06T11:00:21.078" v="617" actId="207"/>
          <ac:spMkLst>
            <pc:docMk/>
            <pc:sldMk cId="2443066979" sldId="577"/>
            <ac:spMk id="21" creationId="{92ABD424-F962-4B03-81A8-BE8C202AE9F9}"/>
          </ac:spMkLst>
        </pc:spChg>
        <pc:spChg chg="add del">
          <ac:chgData name="Sara Abdelazim" userId="f54bc4e8-2b07-4831-aa0f-c9b82931dcbc" providerId="ADAL" clId="{E4D2AF5B-313F-407B-B8FD-C736E675D14C}" dt="2023-08-06T12:04:10.164" v="1226"/>
          <ac:spMkLst>
            <pc:docMk/>
            <pc:sldMk cId="2443066979" sldId="577"/>
            <ac:spMk id="30" creationId="{C9E30C53-04AF-AB17-B79A-A074D257BA1F}"/>
          </ac:spMkLst>
        </pc:spChg>
        <pc:spChg chg="add del">
          <ac:chgData name="Sara Abdelazim" userId="f54bc4e8-2b07-4831-aa0f-c9b82931dcbc" providerId="ADAL" clId="{E4D2AF5B-313F-407B-B8FD-C736E675D14C}" dt="2023-08-06T12:04:23.369" v="1233"/>
          <ac:spMkLst>
            <pc:docMk/>
            <pc:sldMk cId="2443066979" sldId="577"/>
            <ac:spMk id="32" creationId="{B77924F0-338E-6991-353E-52E4067F6C9E}"/>
          </ac:spMkLst>
        </pc:spChg>
        <pc:picChg chg="add del mod">
          <ac:chgData name="Sara Abdelazim" userId="f54bc4e8-2b07-4831-aa0f-c9b82931dcbc" providerId="ADAL" clId="{E4D2AF5B-313F-407B-B8FD-C736E675D14C}" dt="2023-08-06T12:04:07.166" v="1222" actId="478"/>
          <ac:picMkLst>
            <pc:docMk/>
            <pc:sldMk cId="2443066979" sldId="577"/>
            <ac:picMk id="22" creationId="{A6C81815-00C5-EC7B-AD3A-86FEDCFADCF1}"/>
          </ac:picMkLst>
        </pc:picChg>
        <pc:picChg chg="add del mod">
          <ac:chgData name="Sara Abdelazim" userId="f54bc4e8-2b07-4831-aa0f-c9b82931dcbc" providerId="ADAL" clId="{E4D2AF5B-313F-407B-B8FD-C736E675D14C}" dt="2023-08-06T12:04:55.144" v="1236" actId="478"/>
          <ac:picMkLst>
            <pc:docMk/>
            <pc:sldMk cId="2443066979" sldId="577"/>
            <ac:picMk id="24" creationId="{755B6753-43D6-A262-1966-128DEE54D76A}"/>
          </ac:picMkLst>
        </pc:picChg>
        <pc:picChg chg="add del mod">
          <ac:chgData name="Sara Abdelazim" userId="f54bc4e8-2b07-4831-aa0f-c9b82931dcbc" providerId="ADAL" clId="{E4D2AF5B-313F-407B-B8FD-C736E675D14C}" dt="2023-08-06T12:04:20.471" v="1229" actId="478"/>
          <ac:picMkLst>
            <pc:docMk/>
            <pc:sldMk cId="2443066979" sldId="577"/>
            <ac:picMk id="26" creationId="{20D8AD6C-B2CB-6DBD-1796-51E5A791EDD4}"/>
          </ac:picMkLst>
        </pc:picChg>
        <pc:picChg chg="add del mod">
          <ac:chgData name="Sara Abdelazim" userId="f54bc4e8-2b07-4831-aa0f-c9b82931dcbc" providerId="ADAL" clId="{E4D2AF5B-313F-407B-B8FD-C736E675D14C}" dt="2023-08-06T11:15:06.595" v="930" actId="478"/>
          <ac:picMkLst>
            <pc:docMk/>
            <pc:sldMk cId="2443066979" sldId="577"/>
            <ac:picMk id="27" creationId="{82FCC1E7-BCDF-527B-B9FA-D37E810200DD}"/>
          </ac:picMkLst>
        </pc:picChg>
        <pc:picChg chg="add del mod">
          <ac:chgData name="Sara Abdelazim" userId="f54bc4e8-2b07-4831-aa0f-c9b82931dcbc" providerId="ADAL" clId="{E4D2AF5B-313F-407B-B8FD-C736E675D14C}" dt="2023-08-06T11:15:06.595" v="930" actId="478"/>
          <ac:picMkLst>
            <pc:docMk/>
            <pc:sldMk cId="2443066979" sldId="577"/>
            <ac:picMk id="28" creationId="{AF3F501F-21C0-468C-130D-AE88AAFAB06C}"/>
          </ac:picMkLst>
        </pc:picChg>
        <pc:picChg chg="add del mod">
          <ac:chgData name="Sara Abdelazim" userId="f54bc4e8-2b07-4831-aa0f-c9b82931dcbc" providerId="ADAL" clId="{E4D2AF5B-313F-407B-B8FD-C736E675D14C}" dt="2023-08-06T11:15:06.595" v="930" actId="478"/>
          <ac:picMkLst>
            <pc:docMk/>
            <pc:sldMk cId="2443066979" sldId="577"/>
            <ac:picMk id="29" creationId="{5BFD509F-5E25-943C-806A-628DBD48E774}"/>
          </ac:picMkLst>
        </pc:picChg>
        <pc:picChg chg="add mod">
          <ac:chgData name="Sara Abdelazim" userId="f54bc4e8-2b07-4831-aa0f-c9b82931dcbc" providerId="ADAL" clId="{E4D2AF5B-313F-407B-B8FD-C736E675D14C}" dt="2023-08-06T12:04:14.516" v="1228" actId="1076"/>
          <ac:picMkLst>
            <pc:docMk/>
            <pc:sldMk cId="2443066979" sldId="577"/>
            <ac:picMk id="31" creationId="{53AD41CE-A5BE-2BA1-C4C7-4B26A031E3E6}"/>
          </ac:picMkLst>
        </pc:picChg>
        <pc:picChg chg="add mod">
          <ac:chgData name="Sara Abdelazim" userId="f54bc4e8-2b07-4831-aa0f-c9b82931dcbc" providerId="ADAL" clId="{E4D2AF5B-313F-407B-B8FD-C736E675D14C}" dt="2023-08-06T12:04:28.212" v="1235" actId="1076"/>
          <ac:picMkLst>
            <pc:docMk/>
            <pc:sldMk cId="2443066979" sldId="577"/>
            <ac:picMk id="33" creationId="{40AF1CAD-358B-D3C8-88C6-3F4720666B1D}"/>
          </ac:picMkLst>
        </pc:picChg>
      </pc:sldChg>
      <pc:sldChg chg="addSp delSp modSp add mod delAnim modAnim">
        <pc:chgData name="Sara Abdelazim" userId="f54bc4e8-2b07-4831-aa0f-c9b82931dcbc" providerId="ADAL" clId="{E4D2AF5B-313F-407B-B8FD-C736E675D14C}" dt="2023-08-06T12:15:40.545" v="1473" actId="1076"/>
        <pc:sldMkLst>
          <pc:docMk/>
          <pc:sldMk cId="702629590" sldId="578"/>
        </pc:sldMkLst>
        <pc:spChg chg="del mod ord">
          <ac:chgData name="Sara Abdelazim" userId="f54bc4e8-2b07-4831-aa0f-c9b82931dcbc" providerId="ADAL" clId="{E4D2AF5B-313F-407B-B8FD-C736E675D14C}" dt="2023-08-06T11:02:15.986" v="637" actId="21"/>
          <ac:spMkLst>
            <pc:docMk/>
            <pc:sldMk cId="702629590" sldId="578"/>
            <ac:spMk id="4" creationId="{C771ED2D-4FBD-40F1-B4EF-6641C423F47D}"/>
          </ac:spMkLst>
        </pc:spChg>
        <pc:spChg chg="mod">
          <ac:chgData name="Sara Abdelazim" userId="f54bc4e8-2b07-4831-aa0f-c9b82931dcbc" providerId="ADAL" clId="{E4D2AF5B-313F-407B-B8FD-C736E675D14C}" dt="2023-08-06T10:59:12.583" v="611" actId="207"/>
          <ac:spMkLst>
            <pc:docMk/>
            <pc:sldMk cId="702629590" sldId="578"/>
            <ac:spMk id="5" creationId="{6777C7B6-3727-40FE-89B7-D1DFCFA48C0F}"/>
          </ac:spMkLst>
        </pc:spChg>
        <pc:spChg chg="mod">
          <ac:chgData name="Sara Abdelazim" userId="f54bc4e8-2b07-4831-aa0f-c9b82931dcbc" providerId="ADAL" clId="{E4D2AF5B-313F-407B-B8FD-C736E675D14C}" dt="2023-08-06T10:59:12.583" v="611" actId="207"/>
          <ac:spMkLst>
            <pc:docMk/>
            <pc:sldMk cId="702629590" sldId="578"/>
            <ac:spMk id="6" creationId="{E4E67243-718B-45CC-A8FF-89913214B42D}"/>
          </ac:spMkLst>
        </pc:spChg>
        <pc:spChg chg="mod">
          <ac:chgData name="Sara Abdelazim" userId="f54bc4e8-2b07-4831-aa0f-c9b82931dcbc" providerId="ADAL" clId="{E4D2AF5B-313F-407B-B8FD-C736E675D14C}" dt="2023-08-06T10:59:12.583" v="611" actId="207"/>
          <ac:spMkLst>
            <pc:docMk/>
            <pc:sldMk cId="702629590" sldId="578"/>
            <ac:spMk id="7" creationId="{00630CCA-23AF-46EF-9014-22EC8A807E26}"/>
          </ac:spMkLst>
        </pc:spChg>
        <pc:spChg chg="mod">
          <ac:chgData name="Sara Abdelazim" userId="f54bc4e8-2b07-4831-aa0f-c9b82931dcbc" providerId="ADAL" clId="{E4D2AF5B-313F-407B-B8FD-C736E675D14C}" dt="2023-08-06T10:59:12.583" v="611" actId="207"/>
          <ac:spMkLst>
            <pc:docMk/>
            <pc:sldMk cId="702629590" sldId="578"/>
            <ac:spMk id="8" creationId="{CBABC759-F1C4-47CC-8E26-71C7BEEB3A71}"/>
          </ac:spMkLst>
        </pc:spChg>
        <pc:spChg chg="mod">
          <ac:chgData name="Sara Abdelazim" userId="f54bc4e8-2b07-4831-aa0f-c9b82931dcbc" providerId="ADAL" clId="{E4D2AF5B-313F-407B-B8FD-C736E675D14C}" dt="2023-08-06T10:59:12.583" v="611" actId="207"/>
          <ac:spMkLst>
            <pc:docMk/>
            <pc:sldMk cId="702629590" sldId="578"/>
            <ac:spMk id="9" creationId="{B81D5EA9-39D6-4124-8B80-321CAFCEFE22}"/>
          </ac:spMkLst>
        </pc:spChg>
        <pc:spChg chg="mod">
          <ac:chgData name="Sara Abdelazim" userId="f54bc4e8-2b07-4831-aa0f-c9b82931dcbc" providerId="ADAL" clId="{E4D2AF5B-313F-407B-B8FD-C736E675D14C}" dt="2023-08-06T10:59:12.583" v="611" actId="207"/>
          <ac:spMkLst>
            <pc:docMk/>
            <pc:sldMk cId="702629590" sldId="578"/>
            <ac:spMk id="10" creationId="{1082B37B-EEC5-4288-9975-3B64371AD6D9}"/>
          </ac:spMkLst>
        </pc:spChg>
        <pc:spChg chg="mod">
          <ac:chgData name="Sara Abdelazim" userId="f54bc4e8-2b07-4831-aa0f-c9b82931dcbc" providerId="ADAL" clId="{E4D2AF5B-313F-407B-B8FD-C736E675D14C}" dt="2023-08-06T10:59:12.583" v="611" actId="207"/>
          <ac:spMkLst>
            <pc:docMk/>
            <pc:sldMk cId="702629590" sldId="578"/>
            <ac:spMk id="11" creationId="{B4064C24-B1F5-4398-BBF4-3E5991F2E8B2}"/>
          </ac:spMkLst>
        </pc:spChg>
        <pc:spChg chg="del">
          <ac:chgData name="Sara Abdelazim" userId="f54bc4e8-2b07-4831-aa0f-c9b82931dcbc" providerId="ADAL" clId="{E4D2AF5B-313F-407B-B8FD-C736E675D14C}" dt="2023-08-06T10:58:23.384" v="606" actId="478"/>
          <ac:spMkLst>
            <pc:docMk/>
            <pc:sldMk cId="702629590" sldId="578"/>
            <ac:spMk id="12" creationId="{E4BE5EC4-5237-42DF-812F-1921FE10B9A3}"/>
          </ac:spMkLst>
        </pc:spChg>
        <pc:spChg chg="del">
          <ac:chgData name="Sara Abdelazim" userId="f54bc4e8-2b07-4831-aa0f-c9b82931dcbc" providerId="ADAL" clId="{E4D2AF5B-313F-407B-B8FD-C736E675D14C}" dt="2023-08-06T10:58:23.384" v="606" actId="478"/>
          <ac:spMkLst>
            <pc:docMk/>
            <pc:sldMk cId="702629590" sldId="578"/>
            <ac:spMk id="13" creationId="{335EE526-B13E-4526-AD7C-F18ADBCD6C9A}"/>
          </ac:spMkLst>
        </pc:spChg>
        <pc:spChg chg="del">
          <ac:chgData name="Sara Abdelazim" userId="f54bc4e8-2b07-4831-aa0f-c9b82931dcbc" providerId="ADAL" clId="{E4D2AF5B-313F-407B-B8FD-C736E675D14C}" dt="2023-08-06T10:58:23.384" v="606" actId="478"/>
          <ac:spMkLst>
            <pc:docMk/>
            <pc:sldMk cId="702629590" sldId="578"/>
            <ac:spMk id="14" creationId="{3CFD3F28-8FA8-42B6-91DF-85FDBFE401E1}"/>
          </ac:spMkLst>
        </pc:spChg>
        <pc:spChg chg="del">
          <ac:chgData name="Sara Abdelazim" userId="f54bc4e8-2b07-4831-aa0f-c9b82931dcbc" providerId="ADAL" clId="{E4D2AF5B-313F-407B-B8FD-C736E675D14C}" dt="2023-08-06T10:58:23.384" v="606" actId="478"/>
          <ac:spMkLst>
            <pc:docMk/>
            <pc:sldMk cId="702629590" sldId="578"/>
            <ac:spMk id="15" creationId="{F1E6A51F-704E-4D35-A15B-28140D79EA3A}"/>
          </ac:spMkLst>
        </pc:spChg>
        <pc:spChg chg="del mod">
          <ac:chgData name="Sara Abdelazim" userId="f54bc4e8-2b07-4831-aa0f-c9b82931dcbc" providerId="ADAL" clId="{E4D2AF5B-313F-407B-B8FD-C736E675D14C}" dt="2023-08-06T12:15:37.371" v="1472" actId="478"/>
          <ac:spMkLst>
            <pc:docMk/>
            <pc:sldMk cId="702629590" sldId="578"/>
            <ac:spMk id="16" creationId="{CD50C801-CD8F-4E9F-BA47-A241220D9C04}"/>
          </ac:spMkLst>
        </pc:spChg>
        <pc:spChg chg="add del mod ord">
          <ac:chgData name="Sara Abdelazim" userId="f54bc4e8-2b07-4831-aa0f-c9b82931dcbc" providerId="ADAL" clId="{E4D2AF5B-313F-407B-B8FD-C736E675D14C}" dt="2023-08-06T11:02:17.467" v="639" actId="478"/>
          <ac:spMkLst>
            <pc:docMk/>
            <pc:sldMk cId="702629590" sldId="578"/>
            <ac:spMk id="18" creationId="{463814F4-2664-7BEA-5E2F-BC451A2DDE89}"/>
          </ac:spMkLst>
        </pc:spChg>
        <pc:spChg chg="add del mod ord">
          <ac:chgData name="Sara Abdelazim" userId="f54bc4e8-2b07-4831-aa0f-c9b82931dcbc" providerId="ADAL" clId="{E4D2AF5B-313F-407B-B8FD-C736E675D14C}" dt="2023-08-06T12:15:37.371" v="1472" actId="478"/>
          <ac:spMkLst>
            <pc:docMk/>
            <pc:sldMk cId="702629590" sldId="578"/>
            <ac:spMk id="20" creationId="{40266389-13F0-F0D4-A8F3-DF5475337541}"/>
          </ac:spMkLst>
        </pc:spChg>
        <pc:spChg chg="mod">
          <ac:chgData name="Sara Abdelazim" userId="f54bc4e8-2b07-4831-aa0f-c9b82931dcbc" providerId="ADAL" clId="{E4D2AF5B-313F-407B-B8FD-C736E675D14C}" dt="2023-08-06T10:59:12.583" v="611" actId="207"/>
          <ac:spMkLst>
            <pc:docMk/>
            <pc:sldMk cId="702629590" sldId="578"/>
            <ac:spMk id="21" creationId="{92ABD424-F962-4B03-81A8-BE8C202AE9F9}"/>
          </ac:spMkLst>
        </pc:spChg>
        <pc:spChg chg="add del mod ord">
          <ac:chgData name="Sara Abdelazim" userId="f54bc4e8-2b07-4831-aa0f-c9b82931dcbc" providerId="ADAL" clId="{E4D2AF5B-313F-407B-B8FD-C736E675D14C}" dt="2023-08-06T12:15:37.371" v="1472" actId="478"/>
          <ac:spMkLst>
            <pc:docMk/>
            <pc:sldMk cId="702629590" sldId="578"/>
            <ac:spMk id="22" creationId="{115BD107-7DF2-18CD-5DC1-4055D6A4384F}"/>
          </ac:spMkLst>
        </pc:spChg>
        <pc:spChg chg="add del mod ord">
          <ac:chgData name="Sara Abdelazim" userId="f54bc4e8-2b07-4831-aa0f-c9b82931dcbc" providerId="ADAL" clId="{E4D2AF5B-313F-407B-B8FD-C736E675D14C}" dt="2023-08-06T12:15:37.371" v="1472" actId="478"/>
          <ac:spMkLst>
            <pc:docMk/>
            <pc:sldMk cId="702629590" sldId="578"/>
            <ac:spMk id="23" creationId="{436575BB-18E7-D51A-AC54-F9B960D5F852}"/>
          </ac:spMkLst>
        </pc:spChg>
        <pc:spChg chg="add del mod ord">
          <ac:chgData name="Sara Abdelazim" userId="f54bc4e8-2b07-4831-aa0f-c9b82931dcbc" providerId="ADAL" clId="{E4D2AF5B-313F-407B-B8FD-C736E675D14C}" dt="2023-08-06T12:15:37.371" v="1472" actId="478"/>
          <ac:spMkLst>
            <pc:docMk/>
            <pc:sldMk cId="702629590" sldId="578"/>
            <ac:spMk id="24" creationId="{AA970B3B-6BAC-45A2-266E-BA6CC7831A61}"/>
          </ac:spMkLst>
        </pc:spChg>
        <pc:spChg chg="add mod">
          <ac:chgData name="Sara Abdelazim" userId="f54bc4e8-2b07-4831-aa0f-c9b82931dcbc" providerId="ADAL" clId="{E4D2AF5B-313F-407B-B8FD-C736E675D14C}" dt="2023-08-06T11:02:18.162" v="640"/>
          <ac:spMkLst>
            <pc:docMk/>
            <pc:sldMk cId="702629590" sldId="578"/>
            <ac:spMk id="25" creationId="{B1433F75-57D6-958A-A651-5EE3C05B4A63}"/>
          </ac:spMkLst>
        </pc:spChg>
        <pc:picChg chg="add mod">
          <ac:chgData name="Sara Abdelazim" userId="f54bc4e8-2b07-4831-aa0f-c9b82931dcbc" providerId="ADAL" clId="{E4D2AF5B-313F-407B-B8FD-C736E675D14C}" dt="2023-08-06T12:15:40.545" v="1473" actId="1076"/>
          <ac:picMkLst>
            <pc:docMk/>
            <pc:sldMk cId="702629590" sldId="578"/>
            <ac:picMk id="3" creationId="{C5F4B876-1DB6-20BF-8D3C-3342A77BA0DF}"/>
          </ac:picMkLst>
        </pc:picChg>
        <pc:picChg chg="del">
          <ac:chgData name="Sara Abdelazim" userId="f54bc4e8-2b07-4831-aa0f-c9b82931dcbc" providerId="ADAL" clId="{E4D2AF5B-313F-407B-B8FD-C736E675D14C}" dt="2023-08-06T10:57:45.302" v="576" actId="478"/>
          <ac:picMkLst>
            <pc:docMk/>
            <pc:sldMk cId="702629590" sldId="578"/>
            <ac:picMk id="17" creationId="{10D8F3A5-BCDB-D074-6948-A9831F31CDC6}"/>
          </ac:picMkLst>
        </pc:picChg>
        <pc:picChg chg="del">
          <ac:chgData name="Sara Abdelazim" userId="f54bc4e8-2b07-4831-aa0f-c9b82931dcbc" providerId="ADAL" clId="{E4D2AF5B-313F-407B-B8FD-C736E675D14C}" dt="2023-08-06T10:57:45.302" v="576" actId="478"/>
          <ac:picMkLst>
            <pc:docMk/>
            <pc:sldMk cId="702629590" sldId="578"/>
            <ac:picMk id="19" creationId="{99C838CC-A217-AAED-B580-3AA5586C66BB}"/>
          </ac:picMkLst>
        </pc:picChg>
      </pc:sldChg>
      <pc:sldChg chg="delSp modSp add mod ord delAnim modAnim">
        <pc:chgData name="Sara Abdelazim" userId="f54bc4e8-2b07-4831-aa0f-c9b82931dcbc" providerId="ADAL" clId="{E4D2AF5B-313F-407B-B8FD-C736E675D14C}" dt="2023-08-06T11:06:52.646" v="701" actId="1076"/>
        <pc:sldMkLst>
          <pc:docMk/>
          <pc:sldMk cId="3888545808" sldId="579"/>
        </pc:sldMkLst>
        <pc:spChg chg="del">
          <ac:chgData name="Sara Abdelazim" userId="f54bc4e8-2b07-4831-aa0f-c9b82931dcbc" providerId="ADAL" clId="{E4D2AF5B-313F-407B-B8FD-C736E675D14C}" dt="2023-08-06T11:06:16.787" v="677" actId="478"/>
          <ac:spMkLst>
            <pc:docMk/>
            <pc:sldMk cId="3888545808" sldId="579"/>
            <ac:spMk id="6" creationId="{FB420FA5-C008-4695-ACFD-EC21AFBFEE9F}"/>
          </ac:spMkLst>
        </pc:spChg>
        <pc:spChg chg="mod">
          <ac:chgData name="Sara Abdelazim" userId="f54bc4e8-2b07-4831-aa0f-c9b82931dcbc" providerId="ADAL" clId="{E4D2AF5B-313F-407B-B8FD-C736E675D14C}" dt="2023-08-06T11:06:39.848" v="696" actId="14100"/>
          <ac:spMkLst>
            <pc:docMk/>
            <pc:sldMk cId="3888545808" sldId="579"/>
            <ac:spMk id="7" creationId="{1B971D09-7218-4030-B36C-7A9C67C9C7EA}"/>
          </ac:spMkLst>
        </pc:spChg>
        <pc:spChg chg="mod">
          <ac:chgData name="Sara Abdelazim" userId="f54bc4e8-2b07-4831-aa0f-c9b82931dcbc" providerId="ADAL" clId="{E4D2AF5B-313F-407B-B8FD-C736E675D14C}" dt="2023-08-06T11:06:25.381" v="680" actId="1076"/>
          <ac:spMkLst>
            <pc:docMk/>
            <pc:sldMk cId="3888545808" sldId="579"/>
            <ac:spMk id="9" creationId="{8E6FC1B5-7BFB-4AF8-B3DF-AFAC747D22E8}"/>
          </ac:spMkLst>
        </pc:spChg>
        <pc:spChg chg="mod">
          <ac:chgData name="Sara Abdelazim" userId="f54bc4e8-2b07-4831-aa0f-c9b82931dcbc" providerId="ADAL" clId="{E4D2AF5B-313F-407B-B8FD-C736E675D14C}" dt="2023-08-06T11:06:28.097" v="682" actId="1076"/>
          <ac:spMkLst>
            <pc:docMk/>
            <pc:sldMk cId="3888545808" sldId="579"/>
            <ac:spMk id="10" creationId="{915F5D2E-32D7-4A6C-9B15-095DA837528F}"/>
          </ac:spMkLst>
        </pc:spChg>
        <pc:spChg chg="mod">
          <ac:chgData name="Sara Abdelazim" userId="f54bc4e8-2b07-4831-aa0f-c9b82931dcbc" providerId="ADAL" clId="{E4D2AF5B-313F-407B-B8FD-C736E675D14C}" dt="2023-08-06T11:06:26.785" v="681" actId="1076"/>
          <ac:spMkLst>
            <pc:docMk/>
            <pc:sldMk cId="3888545808" sldId="579"/>
            <ac:spMk id="11" creationId="{8FF5A4C0-6D09-4011-972E-91B41EAEE1AE}"/>
          </ac:spMkLst>
        </pc:spChg>
        <pc:spChg chg="del">
          <ac:chgData name="Sara Abdelazim" userId="f54bc4e8-2b07-4831-aa0f-c9b82931dcbc" providerId="ADAL" clId="{E4D2AF5B-313F-407B-B8FD-C736E675D14C}" dt="2023-08-06T11:06:13.971" v="676" actId="478"/>
          <ac:spMkLst>
            <pc:docMk/>
            <pc:sldMk cId="3888545808" sldId="579"/>
            <ac:spMk id="21" creationId="{E8FD566F-BCA8-4461-842C-34C41943214A}"/>
          </ac:spMkLst>
        </pc:spChg>
        <pc:spChg chg="del">
          <ac:chgData name="Sara Abdelazim" userId="f54bc4e8-2b07-4831-aa0f-c9b82931dcbc" providerId="ADAL" clId="{E4D2AF5B-313F-407B-B8FD-C736E675D14C}" dt="2023-08-06T11:06:08.758" v="674" actId="478"/>
          <ac:spMkLst>
            <pc:docMk/>
            <pc:sldMk cId="3888545808" sldId="579"/>
            <ac:spMk id="22" creationId="{E177C06D-BF79-4688-9CEC-8B6ABF03513C}"/>
          </ac:spMkLst>
        </pc:spChg>
        <pc:spChg chg="del">
          <ac:chgData name="Sara Abdelazim" userId="f54bc4e8-2b07-4831-aa0f-c9b82931dcbc" providerId="ADAL" clId="{E4D2AF5B-313F-407B-B8FD-C736E675D14C}" dt="2023-08-06T11:06:13.971" v="676" actId="478"/>
          <ac:spMkLst>
            <pc:docMk/>
            <pc:sldMk cId="3888545808" sldId="579"/>
            <ac:spMk id="23" creationId="{4F961D8E-A133-4206-9086-807B48C7560D}"/>
          </ac:spMkLst>
        </pc:spChg>
        <pc:spChg chg="del">
          <ac:chgData name="Sara Abdelazim" userId="f54bc4e8-2b07-4831-aa0f-c9b82931dcbc" providerId="ADAL" clId="{E4D2AF5B-313F-407B-B8FD-C736E675D14C}" dt="2023-08-06T11:06:08.758" v="674" actId="478"/>
          <ac:spMkLst>
            <pc:docMk/>
            <pc:sldMk cId="3888545808" sldId="579"/>
            <ac:spMk id="24" creationId="{2A0801D1-C4A2-4C15-823D-4CCE378B5BED}"/>
          </ac:spMkLst>
        </pc:spChg>
        <pc:spChg chg="del">
          <ac:chgData name="Sara Abdelazim" userId="f54bc4e8-2b07-4831-aa0f-c9b82931dcbc" providerId="ADAL" clId="{E4D2AF5B-313F-407B-B8FD-C736E675D14C}" dt="2023-08-06T11:06:13.971" v="676" actId="478"/>
          <ac:spMkLst>
            <pc:docMk/>
            <pc:sldMk cId="3888545808" sldId="579"/>
            <ac:spMk id="25" creationId="{A757CB6A-827E-4501-9278-F7FB6CE48591}"/>
          </ac:spMkLst>
        </pc:spChg>
        <pc:spChg chg="del">
          <ac:chgData name="Sara Abdelazim" userId="f54bc4e8-2b07-4831-aa0f-c9b82931dcbc" providerId="ADAL" clId="{E4D2AF5B-313F-407B-B8FD-C736E675D14C}" dt="2023-08-06T11:06:08.758" v="674" actId="478"/>
          <ac:spMkLst>
            <pc:docMk/>
            <pc:sldMk cId="3888545808" sldId="579"/>
            <ac:spMk id="26" creationId="{19D2DB27-AA07-421E-8032-2A2A2DB858A2}"/>
          </ac:spMkLst>
        </pc:spChg>
        <pc:spChg chg="del">
          <ac:chgData name="Sara Abdelazim" userId="f54bc4e8-2b07-4831-aa0f-c9b82931dcbc" providerId="ADAL" clId="{E4D2AF5B-313F-407B-B8FD-C736E675D14C}" dt="2023-08-06T11:06:13.971" v="676" actId="478"/>
          <ac:spMkLst>
            <pc:docMk/>
            <pc:sldMk cId="3888545808" sldId="579"/>
            <ac:spMk id="27" creationId="{2D4054E0-C959-4D18-9594-26DA9657B162}"/>
          </ac:spMkLst>
        </pc:spChg>
        <pc:spChg chg="del">
          <ac:chgData name="Sara Abdelazim" userId="f54bc4e8-2b07-4831-aa0f-c9b82931dcbc" providerId="ADAL" clId="{E4D2AF5B-313F-407B-B8FD-C736E675D14C}" dt="2023-08-06T11:06:11.216" v="675" actId="478"/>
          <ac:spMkLst>
            <pc:docMk/>
            <pc:sldMk cId="3888545808" sldId="579"/>
            <ac:spMk id="28" creationId="{07BCFA49-07EA-464B-B8D5-7929D2035A25}"/>
          </ac:spMkLst>
        </pc:spChg>
        <pc:spChg chg="mod">
          <ac:chgData name="Sara Abdelazim" userId="f54bc4e8-2b07-4831-aa0f-c9b82931dcbc" providerId="ADAL" clId="{E4D2AF5B-313F-407B-B8FD-C736E675D14C}" dt="2023-08-06T11:06:52.646" v="701" actId="1076"/>
          <ac:spMkLst>
            <pc:docMk/>
            <pc:sldMk cId="3888545808" sldId="579"/>
            <ac:spMk id="29" creationId="{67A10A29-C34C-4AE1-A108-3CB7D913944A}"/>
          </ac:spMkLst>
        </pc:spChg>
      </pc:sldChg>
      <pc:sldChg chg="addSp delSp modSp add mod ord">
        <pc:chgData name="Sara Abdelazim" userId="f54bc4e8-2b07-4831-aa0f-c9b82931dcbc" providerId="ADAL" clId="{E4D2AF5B-313F-407B-B8FD-C736E675D14C}" dt="2023-08-06T11:10:14.785" v="815" actId="22"/>
        <pc:sldMkLst>
          <pc:docMk/>
          <pc:sldMk cId="3236608359" sldId="580"/>
        </pc:sldMkLst>
        <pc:spChg chg="add del">
          <ac:chgData name="Sara Abdelazim" userId="f54bc4e8-2b07-4831-aa0f-c9b82931dcbc" providerId="ADAL" clId="{E4D2AF5B-313F-407B-B8FD-C736E675D14C}" dt="2023-08-06T11:10:14.785" v="815" actId="22"/>
          <ac:spMkLst>
            <pc:docMk/>
            <pc:sldMk cId="3236608359" sldId="580"/>
            <ac:spMk id="3" creationId="{C4BC48FE-0B8D-D4E1-8D0E-10C2B4DA83B4}"/>
          </ac:spMkLst>
        </pc:spChg>
        <pc:spChg chg="mod">
          <ac:chgData name="Sara Abdelazim" userId="f54bc4e8-2b07-4831-aa0f-c9b82931dcbc" providerId="ADAL" clId="{E4D2AF5B-313F-407B-B8FD-C736E675D14C}" dt="2023-08-06T11:09:48.768" v="813" actId="14100"/>
          <ac:spMkLst>
            <pc:docMk/>
            <pc:sldMk cId="3236608359" sldId="580"/>
            <ac:spMk id="7" creationId="{1B971D09-7218-4030-B36C-7A9C67C9C7EA}"/>
          </ac:spMkLst>
        </pc:spChg>
        <pc:spChg chg="mod">
          <ac:chgData name="Sara Abdelazim" userId="f54bc4e8-2b07-4831-aa0f-c9b82931dcbc" providerId="ADAL" clId="{E4D2AF5B-313F-407B-B8FD-C736E675D14C}" dt="2023-08-06T11:09:40.630" v="810" actId="20577"/>
          <ac:spMkLst>
            <pc:docMk/>
            <pc:sldMk cId="3236608359" sldId="580"/>
            <ac:spMk id="29" creationId="{67A10A29-C34C-4AE1-A108-3CB7D913944A}"/>
          </ac:spMkLst>
        </pc:spChg>
      </pc:sldChg>
      <pc:sldChg chg="modSp add">
        <pc:chgData name="Sara Abdelazim" userId="f54bc4e8-2b07-4831-aa0f-c9b82931dcbc" providerId="ADAL" clId="{E4D2AF5B-313F-407B-B8FD-C736E675D14C}" dt="2023-08-06T11:09:03.944" v="778" actId="313"/>
        <pc:sldMkLst>
          <pc:docMk/>
          <pc:sldMk cId="336712290" sldId="581"/>
        </pc:sldMkLst>
        <pc:spChg chg="mod">
          <ac:chgData name="Sara Abdelazim" userId="f54bc4e8-2b07-4831-aa0f-c9b82931dcbc" providerId="ADAL" clId="{E4D2AF5B-313F-407B-B8FD-C736E675D14C}" dt="2023-08-06T11:09:03.944" v="778" actId="313"/>
          <ac:spMkLst>
            <pc:docMk/>
            <pc:sldMk cId="336712290" sldId="581"/>
            <ac:spMk id="29" creationId="{67A10A29-C34C-4AE1-A108-3CB7D913944A}"/>
          </ac:spMkLst>
        </pc:spChg>
      </pc:sldChg>
      <pc:sldChg chg="modSp add">
        <pc:chgData name="Sara Abdelazim" userId="f54bc4e8-2b07-4831-aa0f-c9b82931dcbc" providerId="ADAL" clId="{E4D2AF5B-313F-407B-B8FD-C736E675D14C}" dt="2023-08-06T11:09:09.890" v="788" actId="20577"/>
        <pc:sldMkLst>
          <pc:docMk/>
          <pc:sldMk cId="19193990" sldId="582"/>
        </pc:sldMkLst>
        <pc:spChg chg="mod">
          <ac:chgData name="Sara Abdelazim" userId="f54bc4e8-2b07-4831-aa0f-c9b82931dcbc" providerId="ADAL" clId="{E4D2AF5B-313F-407B-B8FD-C736E675D14C}" dt="2023-08-06T11:09:09.890" v="788" actId="20577"/>
          <ac:spMkLst>
            <pc:docMk/>
            <pc:sldMk cId="19193990" sldId="582"/>
            <ac:spMk id="29" creationId="{67A10A29-C34C-4AE1-A108-3CB7D913944A}"/>
          </ac:spMkLst>
        </pc:spChg>
      </pc:sldChg>
      <pc:sldChg chg="add">
        <pc:chgData name="Sara Abdelazim" userId="f54bc4e8-2b07-4831-aa0f-c9b82931dcbc" providerId="ADAL" clId="{E4D2AF5B-313F-407B-B8FD-C736E675D14C}" dt="2023-08-06T11:09:33.439" v="791" actId="2890"/>
        <pc:sldMkLst>
          <pc:docMk/>
          <pc:sldMk cId="2216309522" sldId="583"/>
        </pc:sldMkLst>
      </pc:sldChg>
      <pc:sldChg chg="addSp delSp modSp add mod ord modAnim">
        <pc:chgData name="Sara Abdelazim" userId="f54bc4e8-2b07-4831-aa0f-c9b82931dcbc" providerId="ADAL" clId="{E4D2AF5B-313F-407B-B8FD-C736E675D14C}" dt="2023-08-06T11:13:41.838" v="917" actId="1035"/>
        <pc:sldMkLst>
          <pc:docMk/>
          <pc:sldMk cId="554555147" sldId="584"/>
        </pc:sldMkLst>
        <pc:spChg chg="mod">
          <ac:chgData name="Sara Abdelazim" userId="f54bc4e8-2b07-4831-aa0f-c9b82931dcbc" providerId="ADAL" clId="{E4D2AF5B-313F-407B-B8FD-C736E675D14C}" dt="2023-08-06T11:11:10.166" v="856" actId="20577"/>
          <ac:spMkLst>
            <pc:docMk/>
            <pc:sldMk cId="554555147" sldId="584"/>
            <ac:spMk id="4" creationId="{C771ED2D-4FBD-40F1-B4EF-6641C423F47D}"/>
          </ac:spMkLst>
        </pc:spChg>
        <pc:spChg chg="add mod">
          <ac:chgData name="Sara Abdelazim" userId="f54bc4e8-2b07-4831-aa0f-c9b82931dcbc" providerId="ADAL" clId="{E4D2AF5B-313F-407B-B8FD-C736E675D14C}" dt="2023-08-06T11:13:38.770" v="909" actId="1036"/>
          <ac:spMkLst>
            <pc:docMk/>
            <pc:sldMk cId="554555147" sldId="584"/>
            <ac:spMk id="17" creationId="{D7E94F0D-B1C5-CB7F-0B5C-6C54F1475544}"/>
          </ac:spMkLst>
        </pc:spChg>
        <pc:spChg chg="add mod">
          <ac:chgData name="Sara Abdelazim" userId="f54bc4e8-2b07-4831-aa0f-c9b82931dcbc" providerId="ADAL" clId="{E4D2AF5B-313F-407B-B8FD-C736E675D14C}" dt="2023-08-06T11:13:41.838" v="917" actId="1035"/>
          <ac:spMkLst>
            <pc:docMk/>
            <pc:sldMk cId="554555147" sldId="584"/>
            <ac:spMk id="19" creationId="{48D9F4E3-A405-C9AF-3387-B77971178CA6}"/>
          </ac:spMkLst>
        </pc:spChg>
        <pc:picChg chg="add del mod">
          <ac:chgData name="Sara Abdelazim" userId="f54bc4e8-2b07-4831-aa0f-c9b82931dcbc" providerId="ADAL" clId="{E4D2AF5B-313F-407B-B8FD-C736E675D14C}" dt="2023-08-06T11:12:34.324" v="894" actId="478"/>
          <ac:picMkLst>
            <pc:docMk/>
            <pc:sldMk cId="554555147" sldId="584"/>
            <ac:picMk id="3" creationId="{B017AE63-2A50-8F94-16F1-648492975F95}"/>
          </ac:picMkLst>
        </pc:picChg>
        <pc:picChg chg="add del mod">
          <ac:chgData name="Sara Abdelazim" userId="f54bc4e8-2b07-4831-aa0f-c9b82931dcbc" providerId="ADAL" clId="{E4D2AF5B-313F-407B-B8FD-C736E675D14C}" dt="2023-08-06T11:11:58.242" v="889" actId="478"/>
          <ac:picMkLst>
            <pc:docMk/>
            <pc:sldMk cId="554555147" sldId="584"/>
            <ac:picMk id="18" creationId="{A9E7F390-0DE7-7135-4C39-940B22E43BC5}"/>
          </ac:picMkLst>
        </pc:picChg>
        <pc:picChg chg="add mod">
          <ac:chgData name="Sara Abdelazim" userId="f54bc4e8-2b07-4831-aa0f-c9b82931dcbc" providerId="ADAL" clId="{E4D2AF5B-313F-407B-B8FD-C736E675D14C}" dt="2023-08-06T11:13:07.844" v="898" actId="14100"/>
          <ac:picMkLst>
            <pc:docMk/>
            <pc:sldMk cId="554555147" sldId="584"/>
            <ac:picMk id="22" creationId="{DFD6680A-9785-E7D1-9FD5-0E165886B6F5}"/>
          </ac:picMkLst>
        </pc:picChg>
        <pc:picChg chg="add mod">
          <ac:chgData name="Sara Abdelazim" userId="f54bc4e8-2b07-4831-aa0f-c9b82931dcbc" providerId="ADAL" clId="{E4D2AF5B-313F-407B-B8FD-C736E675D14C}" dt="2023-08-06T11:13:12.028" v="899" actId="1035"/>
          <ac:picMkLst>
            <pc:docMk/>
            <pc:sldMk cId="554555147" sldId="584"/>
            <ac:picMk id="24" creationId="{81B3274C-B638-2E42-14E8-B5519C56E459}"/>
          </ac:picMkLst>
        </pc:picChg>
      </pc:sldChg>
      <pc:sldChg chg="addSp delSp modSp add mod ord modAnim">
        <pc:chgData name="Sara Abdelazim" userId="f54bc4e8-2b07-4831-aa0f-c9b82931dcbc" providerId="ADAL" clId="{E4D2AF5B-313F-407B-B8FD-C736E675D14C}" dt="2023-08-06T12:14:01.258" v="1447"/>
        <pc:sldMkLst>
          <pc:docMk/>
          <pc:sldMk cId="527029131" sldId="585"/>
        </pc:sldMkLst>
        <pc:spChg chg="mod">
          <ac:chgData name="Sara Abdelazim" userId="f54bc4e8-2b07-4831-aa0f-c9b82931dcbc" providerId="ADAL" clId="{E4D2AF5B-313F-407B-B8FD-C736E675D14C}" dt="2023-08-06T12:05:53.398" v="1251" actId="20577"/>
          <ac:spMkLst>
            <pc:docMk/>
            <pc:sldMk cId="527029131" sldId="585"/>
            <ac:spMk id="4" creationId="{C771ED2D-4FBD-40F1-B4EF-6641C423F47D}"/>
          </ac:spMkLst>
        </pc:spChg>
        <pc:spChg chg="add del">
          <ac:chgData name="Sara Abdelazim" userId="f54bc4e8-2b07-4831-aa0f-c9b82931dcbc" providerId="ADAL" clId="{E4D2AF5B-313F-407B-B8FD-C736E675D14C}" dt="2023-08-06T11:51:35.141" v="961"/>
          <ac:spMkLst>
            <pc:docMk/>
            <pc:sldMk cId="527029131" sldId="585"/>
            <ac:spMk id="23" creationId="{D199B058-1E99-C306-3420-447C2F89039A}"/>
          </ac:spMkLst>
        </pc:spChg>
        <pc:spChg chg="add del">
          <ac:chgData name="Sara Abdelazim" userId="f54bc4e8-2b07-4831-aa0f-c9b82931dcbc" providerId="ADAL" clId="{E4D2AF5B-313F-407B-B8FD-C736E675D14C}" dt="2023-08-06T11:51:53.365" v="973"/>
          <ac:spMkLst>
            <pc:docMk/>
            <pc:sldMk cId="527029131" sldId="585"/>
            <ac:spMk id="27" creationId="{EB90B210-5AA6-665F-AC08-A6F3DE4A0C1D}"/>
          </ac:spMkLst>
        </pc:spChg>
        <pc:picChg chg="add del mod">
          <ac:chgData name="Sara Abdelazim" userId="f54bc4e8-2b07-4831-aa0f-c9b82931dcbc" providerId="ADAL" clId="{E4D2AF5B-313F-407B-B8FD-C736E675D14C}" dt="2023-08-06T11:51:29.619" v="957"/>
          <ac:picMkLst>
            <pc:docMk/>
            <pc:sldMk cId="527029131" sldId="585"/>
            <ac:picMk id="3" creationId="{F6AAB98A-6914-74F9-0BEF-BA953644E3DC}"/>
          </ac:picMkLst>
        </pc:picChg>
        <pc:picChg chg="add del mod">
          <ac:chgData name="Sara Abdelazim" userId="f54bc4e8-2b07-4831-aa0f-c9b82931dcbc" providerId="ADAL" clId="{E4D2AF5B-313F-407B-B8FD-C736E675D14C}" dt="2023-08-06T11:51:29.619" v="957"/>
          <ac:picMkLst>
            <pc:docMk/>
            <pc:sldMk cId="527029131" sldId="585"/>
            <ac:picMk id="18" creationId="{6EFDC404-CD0E-9245-5AB4-7A0A2968AFF3}"/>
          </ac:picMkLst>
        </pc:picChg>
        <pc:picChg chg="add del mod">
          <ac:chgData name="Sara Abdelazim" userId="f54bc4e8-2b07-4831-aa0f-c9b82931dcbc" providerId="ADAL" clId="{E4D2AF5B-313F-407B-B8FD-C736E675D14C}" dt="2023-08-06T11:51:29.619" v="957"/>
          <ac:picMkLst>
            <pc:docMk/>
            <pc:sldMk cId="527029131" sldId="585"/>
            <ac:picMk id="20" creationId="{8F577897-51CE-E151-0765-7271CE0F2688}"/>
          </ac:picMkLst>
        </pc:picChg>
        <pc:picChg chg="del">
          <ac:chgData name="Sara Abdelazim" userId="f54bc4e8-2b07-4831-aa0f-c9b82931dcbc" providerId="ADAL" clId="{E4D2AF5B-313F-407B-B8FD-C736E675D14C}" dt="2023-08-06T11:51:21.473" v="951" actId="478"/>
          <ac:picMkLst>
            <pc:docMk/>
            <pc:sldMk cId="527029131" sldId="585"/>
            <ac:picMk id="22" creationId="{A6C81815-00C5-EC7B-AD3A-86FEDCFADCF1}"/>
          </ac:picMkLst>
        </pc:picChg>
        <pc:picChg chg="del">
          <ac:chgData name="Sara Abdelazim" userId="f54bc4e8-2b07-4831-aa0f-c9b82931dcbc" providerId="ADAL" clId="{E4D2AF5B-313F-407B-B8FD-C736E675D14C}" dt="2023-08-06T11:58:55.444" v="1130" actId="478"/>
          <ac:picMkLst>
            <pc:docMk/>
            <pc:sldMk cId="527029131" sldId="585"/>
            <ac:picMk id="24" creationId="{755B6753-43D6-A262-1966-128DEE54D76A}"/>
          </ac:picMkLst>
        </pc:picChg>
        <pc:picChg chg="add mod modCrop">
          <ac:chgData name="Sara Abdelazim" userId="f54bc4e8-2b07-4831-aa0f-c9b82931dcbc" providerId="ADAL" clId="{E4D2AF5B-313F-407B-B8FD-C736E675D14C}" dt="2023-08-06T12:05:46.477" v="1249" actId="1076"/>
          <ac:picMkLst>
            <pc:docMk/>
            <pc:sldMk cId="527029131" sldId="585"/>
            <ac:picMk id="25" creationId="{9A7CE7F0-F7EF-45CE-50C8-A21F7C82925A}"/>
          </ac:picMkLst>
        </pc:picChg>
        <pc:picChg chg="del">
          <ac:chgData name="Sara Abdelazim" userId="f54bc4e8-2b07-4831-aa0f-c9b82931dcbc" providerId="ADAL" clId="{E4D2AF5B-313F-407B-B8FD-C736E675D14C}" dt="2023-08-06T11:51:21.473" v="951" actId="478"/>
          <ac:picMkLst>
            <pc:docMk/>
            <pc:sldMk cId="527029131" sldId="585"/>
            <ac:picMk id="26" creationId="{20D8AD6C-B2CB-6DBD-1796-51E5A791EDD4}"/>
          </ac:picMkLst>
        </pc:picChg>
        <pc:picChg chg="add del mod">
          <ac:chgData name="Sara Abdelazim" userId="f54bc4e8-2b07-4831-aa0f-c9b82931dcbc" providerId="ADAL" clId="{E4D2AF5B-313F-407B-B8FD-C736E675D14C}" dt="2023-08-06T11:58:40.160" v="1122" actId="478"/>
          <ac:picMkLst>
            <pc:docMk/>
            <pc:sldMk cId="527029131" sldId="585"/>
            <ac:picMk id="28" creationId="{CDC0641A-9B68-7708-3537-879940FCB596}"/>
          </ac:picMkLst>
        </pc:picChg>
        <pc:picChg chg="add mod modCrop">
          <ac:chgData name="Sara Abdelazim" userId="f54bc4e8-2b07-4831-aa0f-c9b82931dcbc" providerId="ADAL" clId="{E4D2AF5B-313F-407B-B8FD-C736E675D14C}" dt="2023-08-06T12:05:50.511" v="1250" actId="1076"/>
          <ac:picMkLst>
            <pc:docMk/>
            <pc:sldMk cId="527029131" sldId="585"/>
            <ac:picMk id="29" creationId="{47618803-3CFF-C45A-0056-74CC057A4F74}"/>
          </ac:picMkLst>
        </pc:picChg>
      </pc:sldChg>
      <pc:sldChg chg="add del">
        <pc:chgData name="Sara Abdelazim" userId="f54bc4e8-2b07-4831-aa0f-c9b82931dcbc" providerId="ADAL" clId="{E4D2AF5B-313F-407B-B8FD-C736E675D14C}" dt="2023-08-06T11:59:00.235" v="1132" actId="47"/>
        <pc:sldMkLst>
          <pc:docMk/>
          <pc:sldMk cId="547662029" sldId="586"/>
        </pc:sldMkLst>
      </pc:sldChg>
      <pc:sldChg chg="addSp delSp modSp add del mod ord addAnim delAnim modAnim">
        <pc:chgData name="Sara Abdelazim" userId="f54bc4e8-2b07-4831-aa0f-c9b82931dcbc" providerId="ADAL" clId="{E4D2AF5B-313F-407B-B8FD-C736E675D14C}" dt="2023-08-06T12:13:44.998" v="1444"/>
        <pc:sldMkLst>
          <pc:docMk/>
          <pc:sldMk cId="979173830" sldId="587"/>
        </pc:sldMkLst>
        <pc:spChg chg="add del">
          <ac:chgData name="Sara Abdelazim" userId="f54bc4e8-2b07-4831-aa0f-c9b82931dcbc" providerId="ADAL" clId="{E4D2AF5B-313F-407B-B8FD-C736E675D14C}" dt="2023-08-06T12:07:31.881" v="1297"/>
          <ac:spMkLst>
            <pc:docMk/>
            <pc:sldMk cId="979173830" sldId="587"/>
            <ac:spMk id="2" creationId="{85F44305-E4AB-BD5D-6224-3C9BB9EC03D9}"/>
          </ac:spMkLst>
        </pc:spChg>
        <pc:spChg chg="mod">
          <ac:chgData name="Sara Abdelazim" userId="f54bc4e8-2b07-4831-aa0f-c9b82931dcbc" providerId="ADAL" clId="{E4D2AF5B-313F-407B-B8FD-C736E675D14C}" dt="2023-08-06T12:10:10.658" v="1353" actId="20577"/>
          <ac:spMkLst>
            <pc:docMk/>
            <pc:sldMk cId="979173830" sldId="587"/>
            <ac:spMk id="4" creationId="{C771ED2D-4FBD-40F1-B4EF-6641C423F47D}"/>
          </ac:spMkLst>
        </pc:spChg>
        <pc:spChg chg="del">
          <ac:chgData name="Sara Abdelazim" userId="f54bc4e8-2b07-4831-aa0f-c9b82931dcbc" providerId="ADAL" clId="{E4D2AF5B-313F-407B-B8FD-C736E675D14C}" dt="2023-08-06T12:06:34.811" v="1293" actId="478"/>
          <ac:spMkLst>
            <pc:docMk/>
            <pc:sldMk cId="979173830" sldId="587"/>
            <ac:spMk id="12" creationId="{E4BE5EC4-5237-42DF-812F-1921FE10B9A3}"/>
          </ac:spMkLst>
        </pc:spChg>
        <pc:spChg chg="add del">
          <ac:chgData name="Sara Abdelazim" userId="f54bc4e8-2b07-4831-aa0f-c9b82931dcbc" providerId="ADAL" clId="{E4D2AF5B-313F-407B-B8FD-C736E675D14C}" dt="2023-08-06T12:07:43.046" v="1302"/>
          <ac:spMkLst>
            <pc:docMk/>
            <pc:sldMk cId="979173830" sldId="587"/>
            <ac:spMk id="17" creationId="{AF10D754-ECBC-A394-F2D1-71B733ED99B1}"/>
          </ac:spMkLst>
        </pc:spChg>
        <pc:spChg chg="add del">
          <ac:chgData name="Sara Abdelazim" userId="f54bc4e8-2b07-4831-aa0f-c9b82931dcbc" providerId="ADAL" clId="{E4D2AF5B-313F-407B-B8FD-C736E675D14C}" dt="2023-08-06T12:09:57.421" v="1330"/>
          <ac:spMkLst>
            <pc:docMk/>
            <pc:sldMk cId="979173830" sldId="587"/>
            <ac:spMk id="19" creationId="{9B3EEF96-BB43-DBCD-ADB4-B78803901312}"/>
          </ac:spMkLst>
        </pc:spChg>
        <pc:picChg chg="add del mod">
          <ac:chgData name="Sara Abdelazim" userId="f54bc4e8-2b07-4831-aa0f-c9b82931dcbc" providerId="ADAL" clId="{E4D2AF5B-313F-407B-B8FD-C736E675D14C}" dt="2023-08-06T12:09:53.935" v="1326" actId="478"/>
          <ac:picMkLst>
            <pc:docMk/>
            <pc:sldMk cId="979173830" sldId="587"/>
            <ac:picMk id="3" creationId="{451CE976-D9AB-FCAE-634C-E0DCDC8CC917}"/>
          </ac:picMkLst>
        </pc:picChg>
        <pc:picChg chg="add del mod">
          <ac:chgData name="Sara Abdelazim" userId="f54bc4e8-2b07-4831-aa0f-c9b82931dcbc" providerId="ADAL" clId="{E4D2AF5B-313F-407B-B8FD-C736E675D14C}" dt="2023-08-06T12:09:53.935" v="1326" actId="478"/>
          <ac:picMkLst>
            <pc:docMk/>
            <pc:sldMk cId="979173830" sldId="587"/>
            <ac:picMk id="18" creationId="{2345A73A-FCBF-3C7C-8B82-CCACF49B8842}"/>
          </ac:picMkLst>
        </pc:picChg>
        <pc:picChg chg="add mod">
          <ac:chgData name="Sara Abdelazim" userId="f54bc4e8-2b07-4831-aa0f-c9b82931dcbc" providerId="ADAL" clId="{E4D2AF5B-313F-407B-B8FD-C736E675D14C}" dt="2023-08-06T12:10:15.250" v="1355" actId="1076"/>
          <ac:picMkLst>
            <pc:docMk/>
            <pc:sldMk cId="979173830" sldId="587"/>
            <ac:picMk id="20" creationId="{2C7B2A5D-4AAD-F9A3-B530-F74448E37692}"/>
          </ac:picMkLst>
        </pc:picChg>
        <pc:picChg chg="del">
          <ac:chgData name="Sara Abdelazim" userId="f54bc4e8-2b07-4831-aa0f-c9b82931dcbc" providerId="ADAL" clId="{E4D2AF5B-313F-407B-B8FD-C736E675D14C}" dt="2023-08-06T12:10:17.039" v="1356" actId="478"/>
          <ac:picMkLst>
            <pc:docMk/>
            <pc:sldMk cId="979173830" sldId="587"/>
            <ac:picMk id="24" creationId="{755B6753-43D6-A262-1966-128DEE54D76A}"/>
          </ac:picMkLst>
        </pc:picChg>
      </pc:sldChg>
      <pc:sldChg chg="addSp delSp modSp add del mod">
        <pc:chgData name="Sara Abdelazim" userId="f54bc4e8-2b07-4831-aa0f-c9b82931dcbc" providerId="ADAL" clId="{E4D2AF5B-313F-407B-B8FD-C736E675D14C}" dt="2023-08-06T11:58:58.870" v="1131" actId="47"/>
        <pc:sldMkLst>
          <pc:docMk/>
          <pc:sldMk cId="1231902493" sldId="588"/>
        </pc:sldMkLst>
        <pc:spChg chg="add del">
          <ac:chgData name="Sara Abdelazim" userId="f54bc4e8-2b07-4831-aa0f-c9b82931dcbc" providerId="ADAL" clId="{E4D2AF5B-313F-407B-B8FD-C736E675D14C}" dt="2023-08-06T11:52:17.817" v="984"/>
          <ac:spMkLst>
            <pc:docMk/>
            <pc:sldMk cId="1231902493" sldId="588"/>
            <ac:spMk id="3" creationId="{16070060-28DA-E8B0-88F0-630555A5E3B4}"/>
          </ac:spMkLst>
        </pc:spChg>
        <pc:spChg chg="add del">
          <ac:chgData name="Sara Abdelazim" userId="f54bc4e8-2b07-4831-aa0f-c9b82931dcbc" providerId="ADAL" clId="{E4D2AF5B-313F-407B-B8FD-C736E675D14C}" dt="2023-08-06T11:52:29.279" v="991"/>
          <ac:spMkLst>
            <pc:docMk/>
            <pc:sldMk cId="1231902493" sldId="588"/>
            <ac:spMk id="18" creationId="{05B173A3-3E65-2D49-219B-6AA087E3F173}"/>
          </ac:spMkLst>
        </pc:spChg>
        <pc:picChg chg="add mod">
          <ac:chgData name="Sara Abdelazim" userId="f54bc4e8-2b07-4831-aa0f-c9b82931dcbc" providerId="ADAL" clId="{E4D2AF5B-313F-407B-B8FD-C736E675D14C}" dt="2023-08-06T11:52:10.168" v="980" actId="1076"/>
          <ac:picMkLst>
            <pc:docMk/>
            <pc:sldMk cId="1231902493" sldId="588"/>
            <ac:picMk id="2" creationId="{55971D45-2C2B-39D2-A416-11EB60375B3B}"/>
          </ac:picMkLst>
        </pc:picChg>
        <pc:picChg chg="add mod">
          <ac:chgData name="Sara Abdelazim" userId="f54bc4e8-2b07-4831-aa0f-c9b82931dcbc" providerId="ADAL" clId="{E4D2AF5B-313F-407B-B8FD-C736E675D14C}" dt="2023-08-06T11:52:21.613" v="987" actId="1076"/>
          <ac:picMkLst>
            <pc:docMk/>
            <pc:sldMk cId="1231902493" sldId="588"/>
            <ac:picMk id="17" creationId="{21F8FC87-2A55-D888-4ABD-342FEDA2444A}"/>
          </ac:picMkLst>
        </pc:picChg>
        <pc:picChg chg="add mod">
          <ac:chgData name="Sara Abdelazim" userId="f54bc4e8-2b07-4831-aa0f-c9b82931dcbc" providerId="ADAL" clId="{E4D2AF5B-313F-407B-B8FD-C736E675D14C}" dt="2023-08-06T11:52:30.123" v="993" actId="1076"/>
          <ac:picMkLst>
            <pc:docMk/>
            <pc:sldMk cId="1231902493" sldId="588"/>
            <ac:picMk id="19" creationId="{8C60EC75-9B9A-E4B9-5081-D10BE44DAFA6}"/>
          </ac:picMkLst>
        </pc:picChg>
        <pc:picChg chg="del">
          <ac:chgData name="Sara Abdelazim" userId="f54bc4e8-2b07-4831-aa0f-c9b82931dcbc" providerId="ADAL" clId="{E4D2AF5B-313F-407B-B8FD-C736E675D14C}" dt="2023-08-06T11:52:03.295" v="977" actId="478"/>
          <ac:picMkLst>
            <pc:docMk/>
            <pc:sldMk cId="1231902493" sldId="588"/>
            <ac:picMk id="25" creationId="{9A7CE7F0-F7EF-45CE-50C8-A21F7C82925A}"/>
          </ac:picMkLst>
        </pc:picChg>
        <pc:picChg chg="del">
          <ac:chgData name="Sara Abdelazim" userId="f54bc4e8-2b07-4831-aa0f-c9b82931dcbc" providerId="ADAL" clId="{E4D2AF5B-313F-407B-B8FD-C736E675D14C}" dt="2023-08-06T11:52:03.295" v="977" actId="478"/>
          <ac:picMkLst>
            <pc:docMk/>
            <pc:sldMk cId="1231902493" sldId="588"/>
            <ac:picMk id="28" creationId="{CDC0641A-9B68-7708-3537-879940FCB596}"/>
          </ac:picMkLst>
        </pc:picChg>
      </pc:sldChg>
      <pc:sldChg chg="delSp modSp add mod ord delAnim modAnim">
        <pc:chgData name="Sara Abdelazim" userId="f54bc4e8-2b07-4831-aa0f-c9b82931dcbc" providerId="ADAL" clId="{E4D2AF5B-313F-407B-B8FD-C736E675D14C}" dt="2023-08-06T12:03:51.739" v="1221"/>
        <pc:sldMkLst>
          <pc:docMk/>
          <pc:sldMk cId="1996296284" sldId="589"/>
        </pc:sldMkLst>
        <pc:spChg chg="mod">
          <ac:chgData name="Sara Abdelazim" userId="f54bc4e8-2b07-4831-aa0f-c9b82931dcbc" providerId="ADAL" clId="{E4D2AF5B-313F-407B-B8FD-C736E675D14C}" dt="2023-08-06T11:53:36.630" v="1037" actId="20577"/>
          <ac:spMkLst>
            <pc:docMk/>
            <pc:sldMk cId="1996296284" sldId="589"/>
            <ac:spMk id="4" creationId="{C771ED2D-4FBD-40F1-B4EF-6641C423F47D}"/>
          </ac:spMkLst>
        </pc:spChg>
        <pc:spChg chg="mod">
          <ac:chgData name="Sara Abdelazim" userId="f54bc4e8-2b07-4831-aa0f-c9b82931dcbc" providerId="ADAL" clId="{E4D2AF5B-313F-407B-B8FD-C736E675D14C}" dt="2023-08-06T12:02:28.645" v="1208" actId="207"/>
          <ac:spMkLst>
            <pc:docMk/>
            <pc:sldMk cId="1996296284" sldId="589"/>
            <ac:spMk id="6" creationId="{E4E67243-718B-45CC-A8FF-89913214B42D}"/>
          </ac:spMkLst>
        </pc:spChg>
        <pc:spChg chg="mod">
          <ac:chgData name="Sara Abdelazim" userId="f54bc4e8-2b07-4831-aa0f-c9b82931dcbc" providerId="ADAL" clId="{E4D2AF5B-313F-407B-B8FD-C736E675D14C}" dt="2023-08-06T12:02:28.645" v="1208" actId="207"/>
          <ac:spMkLst>
            <pc:docMk/>
            <pc:sldMk cId="1996296284" sldId="589"/>
            <ac:spMk id="7" creationId="{00630CCA-23AF-46EF-9014-22EC8A807E26}"/>
          </ac:spMkLst>
        </pc:spChg>
        <pc:spChg chg="mod">
          <ac:chgData name="Sara Abdelazim" userId="f54bc4e8-2b07-4831-aa0f-c9b82931dcbc" providerId="ADAL" clId="{E4D2AF5B-313F-407B-B8FD-C736E675D14C}" dt="2023-08-06T12:02:28.645" v="1208" actId="207"/>
          <ac:spMkLst>
            <pc:docMk/>
            <pc:sldMk cId="1996296284" sldId="589"/>
            <ac:spMk id="8" creationId="{CBABC759-F1C4-47CC-8E26-71C7BEEB3A71}"/>
          </ac:spMkLst>
        </pc:spChg>
        <pc:spChg chg="mod">
          <ac:chgData name="Sara Abdelazim" userId="f54bc4e8-2b07-4831-aa0f-c9b82931dcbc" providerId="ADAL" clId="{E4D2AF5B-313F-407B-B8FD-C736E675D14C}" dt="2023-08-06T12:02:28.645" v="1208" actId="207"/>
          <ac:spMkLst>
            <pc:docMk/>
            <pc:sldMk cId="1996296284" sldId="589"/>
            <ac:spMk id="9" creationId="{B81D5EA9-39D6-4124-8B80-321CAFCEFE22}"/>
          </ac:spMkLst>
        </pc:spChg>
        <pc:spChg chg="mod">
          <ac:chgData name="Sara Abdelazim" userId="f54bc4e8-2b07-4831-aa0f-c9b82931dcbc" providerId="ADAL" clId="{E4D2AF5B-313F-407B-B8FD-C736E675D14C}" dt="2023-08-06T12:02:28.645" v="1208" actId="207"/>
          <ac:spMkLst>
            <pc:docMk/>
            <pc:sldMk cId="1996296284" sldId="589"/>
            <ac:spMk id="10" creationId="{1082B37B-EEC5-4288-9975-3B64371AD6D9}"/>
          </ac:spMkLst>
        </pc:spChg>
        <pc:spChg chg="del">
          <ac:chgData name="Sara Abdelazim" userId="f54bc4e8-2b07-4831-aa0f-c9b82931dcbc" providerId="ADAL" clId="{E4D2AF5B-313F-407B-B8FD-C736E675D14C}" dt="2023-08-06T12:02:31.402" v="1209" actId="478"/>
          <ac:spMkLst>
            <pc:docMk/>
            <pc:sldMk cId="1996296284" sldId="589"/>
            <ac:spMk id="11" creationId="{B4064C24-B1F5-4398-BBF4-3E5991F2E8B2}"/>
          </ac:spMkLst>
        </pc:spChg>
        <pc:spChg chg="mod">
          <ac:chgData name="Sara Abdelazim" userId="f54bc4e8-2b07-4831-aa0f-c9b82931dcbc" providerId="ADAL" clId="{E4D2AF5B-313F-407B-B8FD-C736E675D14C}" dt="2023-08-06T12:02:28.645" v="1208" actId="207"/>
          <ac:spMkLst>
            <pc:docMk/>
            <pc:sldMk cId="1996296284" sldId="589"/>
            <ac:spMk id="12" creationId="{E4BE5EC4-5237-42DF-812F-1921FE10B9A3}"/>
          </ac:spMkLst>
        </pc:spChg>
        <pc:spChg chg="mod">
          <ac:chgData name="Sara Abdelazim" userId="f54bc4e8-2b07-4831-aa0f-c9b82931dcbc" providerId="ADAL" clId="{E4D2AF5B-313F-407B-B8FD-C736E675D14C}" dt="2023-08-06T12:02:28.645" v="1208" actId="207"/>
          <ac:spMkLst>
            <pc:docMk/>
            <pc:sldMk cId="1996296284" sldId="589"/>
            <ac:spMk id="13" creationId="{335EE526-B13E-4526-AD7C-F18ADBCD6C9A}"/>
          </ac:spMkLst>
        </pc:spChg>
        <pc:spChg chg="mod">
          <ac:chgData name="Sara Abdelazim" userId="f54bc4e8-2b07-4831-aa0f-c9b82931dcbc" providerId="ADAL" clId="{E4D2AF5B-313F-407B-B8FD-C736E675D14C}" dt="2023-08-06T12:02:28.645" v="1208" actId="207"/>
          <ac:spMkLst>
            <pc:docMk/>
            <pc:sldMk cId="1996296284" sldId="589"/>
            <ac:spMk id="14" creationId="{3CFD3F28-8FA8-42B6-91DF-85FDBFE401E1}"/>
          </ac:spMkLst>
        </pc:spChg>
        <pc:spChg chg="mod">
          <ac:chgData name="Sara Abdelazim" userId="f54bc4e8-2b07-4831-aa0f-c9b82931dcbc" providerId="ADAL" clId="{E4D2AF5B-313F-407B-B8FD-C736E675D14C}" dt="2023-08-06T12:02:28.645" v="1208" actId="207"/>
          <ac:spMkLst>
            <pc:docMk/>
            <pc:sldMk cId="1996296284" sldId="589"/>
            <ac:spMk id="15" creationId="{F1E6A51F-704E-4D35-A15B-28140D79EA3A}"/>
          </ac:spMkLst>
        </pc:spChg>
        <pc:spChg chg="mod">
          <ac:chgData name="Sara Abdelazim" userId="f54bc4e8-2b07-4831-aa0f-c9b82931dcbc" providerId="ADAL" clId="{E4D2AF5B-313F-407B-B8FD-C736E675D14C}" dt="2023-08-06T12:02:28.645" v="1208" actId="207"/>
          <ac:spMkLst>
            <pc:docMk/>
            <pc:sldMk cId="1996296284" sldId="589"/>
            <ac:spMk id="16" creationId="{CD50C801-CD8F-4E9F-BA47-A241220D9C04}"/>
          </ac:spMkLst>
        </pc:spChg>
        <pc:spChg chg="mod">
          <ac:chgData name="Sara Abdelazim" userId="f54bc4e8-2b07-4831-aa0f-c9b82931dcbc" providerId="ADAL" clId="{E4D2AF5B-313F-407B-B8FD-C736E675D14C}" dt="2023-08-06T12:02:28.645" v="1208" actId="207"/>
          <ac:spMkLst>
            <pc:docMk/>
            <pc:sldMk cId="1996296284" sldId="589"/>
            <ac:spMk id="21" creationId="{92ABD424-F962-4B03-81A8-BE8C202AE9F9}"/>
          </ac:spMkLst>
        </pc:spChg>
        <pc:picChg chg="del">
          <ac:chgData name="Sara Abdelazim" userId="f54bc4e8-2b07-4831-aa0f-c9b82931dcbc" providerId="ADAL" clId="{E4D2AF5B-313F-407B-B8FD-C736E675D14C}" dt="2023-08-06T11:59:08.158" v="1133" actId="478"/>
          <ac:picMkLst>
            <pc:docMk/>
            <pc:sldMk cId="1996296284" sldId="589"/>
            <ac:picMk id="24" creationId="{755B6753-43D6-A262-1966-128DEE54D76A}"/>
          </ac:picMkLst>
        </pc:picChg>
        <pc:picChg chg="del">
          <ac:chgData name="Sara Abdelazim" userId="f54bc4e8-2b07-4831-aa0f-c9b82931dcbc" providerId="ADAL" clId="{E4D2AF5B-313F-407B-B8FD-C736E675D14C}" dt="2023-08-06T11:53:27.689" v="1012" actId="478"/>
          <ac:picMkLst>
            <pc:docMk/>
            <pc:sldMk cId="1996296284" sldId="589"/>
            <ac:picMk id="25" creationId="{9A7CE7F0-F7EF-45CE-50C8-A21F7C82925A}"/>
          </ac:picMkLst>
        </pc:picChg>
        <pc:picChg chg="mod">
          <ac:chgData name="Sara Abdelazim" userId="f54bc4e8-2b07-4831-aa0f-c9b82931dcbc" providerId="ADAL" clId="{E4D2AF5B-313F-407B-B8FD-C736E675D14C}" dt="2023-08-06T12:02:19.996" v="1206" actId="14100"/>
          <ac:picMkLst>
            <pc:docMk/>
            <pc:sldMk cId="1996296284" sldId="589"/>
            <ac:picMk id="28" creationId="{CDC0641A-9B68-7708-3537-879940FCB596}"/>
          </ac:picMkLst>
        </pc:picChg>
      </pc:sldChg>
      <pc:sldChg chg="addSp delSp modSp add del mod ord replId">
        <pc:chgData name="Sara Abdelazim" userId="f54bc4e8-2b07-4831-aa0f-c9b82931dcbc" providerId="ADAL" clId="{E4D2AF5B-313F-407B-B8FD-C736E675D14C}" dt="2023-08-06T12:02:15.168" v="1205" actId="47"/>
        <pc:sldMkLst>
          <pc:docMk/>
          <pc:sldMk cId="708814083" sldId="590"/>
        </pc:sldMkLst>
        <pc:spChg chg="mod">
          <ac:chgData name="Sara Abdelazim" userId="f54bc4e8-2b07-4831-aa0f-c9b82931dcbc" providerId="ADAL" clId="{E4D2AF5B-313F-407B-B8FD-C736E675D14C}" dt="2023-08-06T11:56:29.253" v="1085" actId="313"/>
          <ac:spMkLst>
            <pc:docMk/>
            <pc:sldMk cId="708814083" sldId="590"/>
            <ac:spMk id="4" creationId="{C771ED2D-4FBD-40F1-B4EF-6641C423F47D}"/>
          </ac:spMkLst>
        </pc:spChg>
        <pc:picChg chg="mod">
          <ac:chgData name="Sara Abdelazim" userId="f54bc4e8-2b07-4831-aa0f-c9b82931dcbc" providerId="ADAL" clId="{E4D2AF5B-313F-407B-B8FD-C736E675D14C}" dt="2023-08-06T11:57:10.232" v="1113" actId="1076"/>
          <ac:picMkLst>
            <pc:docMk/>
            <pc:sldMk cId="708814083" sldId="590"/>
            <ac:picMk id="2" creationId="{55971D45-2C2B-39D2-A416-11EB60375B3B}"/>
          </ac:picMkLst>
        </pc:picChg>
        <pc:picChg chg="add mod">
          <ac:chgData name="Sara Abdelazim" userId="f54bc4e8-2b07-4831-aa0f-c9b82931dcbc" providerId="ADAL" clId="{E4D2AF5B-313F-407B-B8FD-C736E675D14C}" dt="2023-08-06T11:53:19.480" v="1009"/>
          <ac:picMkLst>
            <pc:docMk/>
            <pc:sldMk cId="708814083" sldId="590"/>
            <ac:picMk id="3" creationId="{62126B86-ABF8-27C0-615B-F177A8C0C126}"/>
          </ac:picMkLst>
        </pc:picChg>
        <pc:picChg chg="mod">
          <ac:chgData name="Sara Abdelazim" userId="f54bc4e8-2b07-4831-aa0f-c9b82931dcbc" providerId="ADAL" clId="{E4D2AF5B-313F-407B-B8FD-C736E675D14C}" dt="2023-08-06T11:57:20.484" v="1117" actId="1076"/>
          <ac:picMkLst>
            <pc:docMk/>
            <pc:sldMk cId="708814083" sldId="590"/>
            <ac:picMk id="17" creationId="{21F8FC87-2A55-D888-4ABD-342FEDA2444A}"/>
          </ac:picMkLst>
        </pc:picChg>
        <pc:picChg chg="add del mod">
          <ac:chgData name="Sara Abdelazim" userId="f54bc4e8-2b07-4831-aa0f-c9b82931dcbc" providerId="ADAL" clId="{E4D2AF5B-313F-407B-B8FD-C736E675D14C}" dt="2023-08-06T11:56:57.599" v="1099"/>
          <ac:picMkLst>
            <pc:docMk/>
            <pc:sldMk cId="708814083" sldId="590"/>
            <ac:picMk id="18" creationId="{8552A31D-6A69-504A-FC4A-36C6EBB8AB85}"/>
          </ac:picMkLst>
        </pc:picChg>
        <pc:picChg chg="mod">
          <ac:chgData name="Sara Abdelazim" userId="f54bc4e8-2b07-4831-aa0f-c9b82931dcbc" providerId="ADAL" clId="{E4D2AF5B-313F-407B-B8FD-C736E675D14C}" dt="2023-08-06T11:57:22.755" v="1118" actId="1076"/>
          <ac:picMkLst>
            <pc:docMk/>
            <pc:sldMk cId="708814083" sldId="590"/>
            <ac:picMk id="19" creationId="{8C60EC75-9B9A-E4B9-5081-D10BE44DAFA6}"/>
          </ac:picMkLst>
        </pc:picChg>
        <pc:picChg chg="add mod">
          <ac:chgData name="Sara Abdelazim" userId="f54bc4e8-2b07-4831-aa0f-c9b82931dcbc" providerId="ADAL" clId="{E4D2AF5B-313F-407B-B8FD-C736E675D14C}" dt="2023-08-06T11:58:34.272" v="1120" actId="1076"/>
          <ac:picMkLst>
            <pc:docMk/>
            <pc:sldMk cId="708814083" sldId="590"/>
            <ac:picMk id="20" creationId="{CF792A74-BB4D-1224-EA25-63375D605081}"/>
          </ac:picMkLst>
        </pc:picChg>
        <pc:picChg chg="del">
          <ac:chgData name="Sara Abdelazim" userId="f54bc4e8-2b07-4831-aa0f-c9b82931dcbc" providerId="ADAL" clId="{E4D2AF5B-313F-407B-B8FD-C736E675D14C}" dt="2023-08-06T11:58:36.390" v="1121" actId="21"/>
          <ac:picMkLst>
            <pc:docMk/>
            <pc:sldMk cId="708814083" sldId="590"/>
            <ac:picMk id="24" creationId="{755B6753-43D6-A262-1966-128DEE54D76A}"/>
          </ac:picMkLst>
        </pc:picChg>
      </pc:sldChg>
      <pc:sldChg chg="add del">
        <pc:chgData name="Sara Abdelazim" userId="f54bc4e8-2b07-4831-aa0f-c9b82931dcbc" providerId="ADAL" clId="{E4D2AF5B-313F-407B-B8FD-C736E675D14C}" dt="2023-08-06T12:05:03.770" v="1237" actId="47"/>
        <pc:sldMkLst>
          <pc:docMk/>
          <pc:sldMk cId="89072889" sldId="591"/>
        </pc:sldMkLst>
      </pc:sldChg>
      <pc:sldChg chg="addSp delSp modSp add mod delAnim modAnim">
        <pc:chgData name="Sara Abdelazim" userId="f54bc4e8-2b07-4831-aa0f-c9b82931dcbc" providerId="ADAL" clId="{E4D2AF5B-313F-407B-B8FD-C736E675D14C}" dt="2023-08-06T12:03:39.324" v="1219" actId="207"/>
        <pc:sldMkLst>
          <pc:docMk/>
          <pc:sldMk cId="4198293642" sldId="592"/>
        </pc:sldMkLst>
        <pc:spChg chg="add del">
          <ac:chgData name="Sara Abdelazim" userId="f54bc4e8-2b07-4831-aa0f-c9b82931dcbc" providerId="ADAL" clId="{E4D2AF5B-313F-407B-B8FD-C736E675D14C}" dt="2023-08-06T11:54:05.016" v="1075"/>
          <ac:spMkLst>
            <pc:docMk/>
            <pc:sldMk cId="4198293642" sldId="592"/>
            <ac:spMk id="3" creationId="{F6CAAC0C-E8A1-CB84-5335-5E7C10BAFAEE}"/>
          </ac:spMkLst>
        </pc:spChg>
        <pc:spChg chg="mod">
          <ac:chgData name="Sara Abdelazim" userId="f54bc4e8-2b07-4831-aa0f-c9b82931dcbc" providerId="ADAL" clId="{E4D2AF5B-313F-407B-B8FD-C736E675D14C}" dt="2023-08-06T11:56:25.012" v="1082" actId="313"/>
          <ac:spMkLst>
            <pc:docMk/>
            <pc:sldMk cId="4198293642" sldId="592"/>
            <ac:spMk id="4" creationId="{C771ED2D-4FBD-40F1-B4EF-6641C423F47D}"/>
          </ac:spMkLst>
        </pc:spChg>
        <pc:spChg chg="del">
          <ac:chgData name="Sara Abdelazim" userId="f54bc4e8-2b07-4831-aa0f-c9b82931dcbc" providerId="ADAL" clId="{E4D2AF5B-313F-407B-B8FD-C736E675D14C}" dt="2023-08-06T12:03:28.735" v="1218" actId="478"/>
          <ac:spMkLst>
            <pc:docMk/>
            <pc:sldMk cId="4198293642" sldId="592"/>
            <ac:spMk id="12" creationId="{E4BE5EC4-5237-42DF-812F-1921FE10B9A3}"/>
          </ac:spMkLst>
        </pc:spChg>
        <pc:spChg chg="mod">
          <ac:chgData name="Sara Abdelazim" userId="f54bc4e8-2b07-4831-aa0f-c9b82931dcbc" providerId="ADAL" clId="{E4D2AF5B-313F-407B-B8FD-C736E675D14C}" dt="2023-08-06T12:03:39.324" v="1219" actId="207"/>
          <ac:spMkLst>
            <pc:docMk/>
            <pc:sldMk cId="4198293642" sldId="592"/>
            <ac:spMk id="13" creationId="{335EE526-B13E-4526-AD7C-F18ADBCD6C9A}"/>
          </ac:spMkLst>
        </pc:spChg>
        <pc:spChg chg="mod">
          <ac:chgData name="Sara Abdelazim" userId="f54bc4e8-2b07-4831-aa0f-c9b82931dcbc" providerId="ADAL" clId="{E4D2AF5B-313F-407B-B8FD-C736E675D14C}" dt="2023-08-06T12:03:39.324" v="1219" actId="207"/>
          <ac:spMkLst>
            <pc:docMk/>
            <pc:sldMk cId="4198293642" sldId="592"/>
            <ac:spMk id="14" creationId="{3CFD3F28-8FA8-42B6-91DF-85FDBFE401E1}"/>
          </ac:spMkLst>
        </pc:spChg>
        <pc:spChg chg="mod">
          <ac:chgData name="Sara Abdelazim" userId="f54bc4e8-2b07-4831-aa0f-c9b82931dcbc" providerId="ADAL" clId="{E4D2AF5B-313F-407B-B8FD-C736E675D14C}" dt="2023-08-06T12:03:39.324" v="1219" actId="207"/>
          <ac:spMkLst>
            <pc:docMk/>
            <pc:sldMk cId="4198293642" sldId="592"/>
            <ac:spMk id="15" creationId="{F1E6A51F-704E-4D35-A15B-28140D79EA3A}"/>
          </ac:spMkLst>
        </pc:spChg>
        <pc:spChg chg="mod">
          <ac:chgData name="Sara Abdelazim" userId="f54bc4e8-2b07-4831-aa0f-c9b82931dcbc" providerId="ADAL" clId="{E4D2AF5B-313F-407B-B8FD-C736E675D14C}" dt="2023-08-06T12:03:39.324" v="1219" actId="207"/>
          <ac:spMkLst>
            <pc:docMk/>
            <pc:sldMk cId="4198293642" sldId="592"/>
            <ac:spMk id="16" creationId="{CD50C801-CD8F-4E9F-BA47-A241220D9C04}"/>
          </ac:spMkLst>
        </pc:spChg>
        <pc:spChg chg="mod">
          <ac:chgData name="Sara Abdelazim" userId="f54bc4e8-2b07-4831-aa0f-c9b82931dcbc" providerId="ADAL" clId="{E4D2AF5B-313F-407B-B8FD-C736E675D14C}" dt="2023-08-06T12:03:39.324" v="1219" actId="207"/>
          <ac:spMkLst>
            <pc:docMk/>
            <pc:sldMk cId="4198293642" sldId="592"/>
            <ac:spMk id="21" creationId="{92ABD424-F962-4B03-81A8-BE8C202AE9F9}"/>
          </ac:spMkLst>
        </pc:spChg>
        <pc:picChg chg="del">
          <ac:chgData name="Sara Abdelazim" userId="f54bc4e8-2b07-4831-aa0f-c9b82931dcbc" providerId="ADAL" clId="{E4D2AF5B-313F-407B-B8FD-C736E675D14C}" dt="2023-08-06T11:54:02.042" v="1071" actId="478"/>
          <ac:picMkLst>
            <pc:docMk/>
            <pc:sldMk cId="4198293642" sldId="592"/>
            <ac:picMk id="2" creationId="{55971D45-2C2B-39D2-A416-11EB60375B3B}"/>
          </ac:picMkLst>
        </pc:picChg>
        <pc:picChg chg="del">
          <ac:chgData name="Sara Abdelazim" userId="f54bc4e8-2b07-4831-aa0f-c9b82931dcbc" providerId="ADAL" clId="{E4D2AF5B-313F-407B-B8FD-C736E675D14C}" dt="2023-08-06T11:54:02.042" v="1071" actId="478"/>
          <ac:picMkLst>
            <pc:docMk/>
            <pc:sldMk cId="4198293642" sldId="592"/>
            <ac:picMk id="17" creationId="{21F8FC87-2A55-D888-4ABD-342FEDA2444A}"/>
          </ac:picMkLst>
        </pc:picChg>
        <pc:picChg chg="add mod modCrop">
          <ac:chgData name="Sara Abdelazim" userId="f54bc4e8-2b07-4831-aa0f-c9b82931dcbc" providerId="ADAL" clId="{E4D2AF5B-313F-407B-B8FD-C736E675D14C}" dt="2023-08-06T12:03:39.324" v="1219" actId="207"/>
          <ac:picMkLst>
            <pc:docMk/>
            <pc:sldMk cId="4198293642" sldId="592"/>
            <ac:picMk id="18" creationId="{B2654541-7F1F-841A-511E-DF8F773C8A9A}"/>
          </ac:picMkLst>
        </pc:picChg>
        <pc:picChg chg="del">
          <ac:chgData name="Sara Abdelazim" userId="f54bc4e8-2b07-4831-aa0f-c9b82931dcbc" providerId="ADAL" clId="{E4D2AF5B-313F-407B-B8FD-C736E675D14C}" dt="2023-08-06T11:54:02.042" v="1071" actId="478"/>
          <ac:picMkLst>
            <pc:docMk/>
            <pc:sldMk cId="4198293642" sldId="592"/>
            <ac:picMk id="19" creationId="{8C60EC75-9B9A-E4B9-5081-D10BE44DAFA6}"/>
          </ac:picMkLst>
        </pc:picChg>
        <pc:picChg chg="add del mod modCrop">
          <ac:chgData name="Sara Abdelazim" userId="f54bc4e8-2b07-4831-aa0f-c9b82931dcbc" providerId="ADAL" clId="{E4D2AF5B-313F-407B-B8FD-C736E675D14C}" dt="2023-08-06T11:59:51.673" v="1147" actId="478"/>
          <ac:picMkLst>
            <pc:docMk/>
            <pc:sldMk cId="4198293642" sldId="592"/>
            <ac:picMk id="20" creationId="{1E8D667D-76F4-5D3D-0180-65BC63231B1D}"/>
          </ac:picMkLst>
        </pc:picChg>
        <pc:picChg chg="add mod modCrop">
          <ac:chgData name="Sara Abdelazim" userId="f54bc4e8-2b07-4831-aa0f-c9b82931dcbc" providerId="ADAL" clId="{E4D2AF5B-313F-407B-B8FD-C736E675D14C}" dt="2023-08-06T12:03:39.324" v="1219" actId="207"/>
          <ac:picMkLst>
            <pc:docMk/>
            <pc:sldMk cId="4198293642" sldId="592"/>
            <ac:picMk id="22" creationId="{7D9D0A7D-62C6-5777-2762-4D286AA8EB34}"/>
          </ac:picMkLst>
        </pc:picChg>
        <pc:picChg chg="add mod modCrop">
          <ac:chgData name="Sara Abdelazim" userId="f54bc4e8-2b07-4831-aa0f-c9b82931dcbc" providerId="ADAL" clId="{E4D2AF5B-313F-407B-B8FD-C736E675D14C}" dt="2023-08-06T12:03:39.324" v="1219" actId="207"/>
          <ac:picMkLst>
            <pc:docMk/>
            <pc:sldMk cId="4198293642" sldId="592"/>
            <ac:picMk id="23" creationId="{352E7580-ACCF-C64B-1CB0-A19E3FE812FB}"/>
          </ac:picMkLst>
        </pc:picChg>
        <pc:picChg chg="del">
          <ac:chgData name="Sara Abdelazim" userId="f54bc4e8-2b07-4831-aa0f-c9b82931dcbc" providerId="ADAL" clId="{E4D2AF5B-313F-407B-B8FD-C736E675D14C}" dt="2023-08-06T11:59:12.005" v="1134" actId="478"/>
          <ac:picMkLst>
            <pc:docMk/>
            <pc:sldMk cId="4198293642" sldId="592"/>
            <ac:picMk id="24" creationId="{755B6753-43D6-A262-1966-128DEE54D76A}"/>
          </ac:picMkLst>
        </pc:picChg>
        <pc:picChg chg="add mod">
          <ac:chgData name="Sara Abdelazim" userId="f54bc4e8-2b07-4831-aa0f-c9b82931dcbc" providerId="ADAL" clId="{E4D2AF5B-313F-407B-B8FD-C736E675D14C}" dt="2023-08-06T12:01:58.942" v="1203" actId="1076"/>
          <ac:picMkLst>
            <pc:docMk/>
            <pc:sldMk cId="4198293642" sldId="592"/>
            <ac:picMk id="25" creationId="{CA2AD616-F4EF-062A-AE71-C355A1312BA6}"/>
          </ac:picMkLst>
        </pc:picChg>
        <pc:picChg chg="add mod">
          <ac:chgData name="Sara Abdelazim" userId="f54bc4e8-2b07-4831-aa0f-c9b82931dcbc" providerId="ADAL" clId="{E4D2AF5B-313F-407B-B8FD-C736E675D14C}" dt="2023-08-06T12:02:00.756" v="1204" actId="1076"/>
          <ac:picMkLst>
            <pc:docMk/>
            <pc:sldMk cId="4198293642" sldId="592"/>
            <ac:picMk id="26" creationId="{773446CD-8797-6256-4B50-903B30FCE32B}"/>
          </ac:picMkLst>
        </pc:picChg>
        <pc:picChg chg="add mod">
          <ac:chgData name="Sara Abdelazim" userId="f54bc4e8-2b07-4831-aa0f-c9b82931dcbc" providerId="ADAL" clId="{E4D2AF5B-313F-407B-B8FD-C736E675D14C}" dt="2023-08-06T12:01:51.845" v="1201" actId="1076"/>
          <ac:picMkLst>
            <pc:docMk/>
            <pc:sldMk cId="4198293642" sldId="592"/>
            <ac:picMk id="27" creationId="{A67BA50F-A2C7-F382-6432-76FBD26796A9}"/>
          </ac:picMkLst>
        </pc:picChg>
      </pc:sldChg>
      <pc:sldChg chg="delSp modSp add mod modAnim">
        <pc:chgData name="Sara Abdelazim" userId="f54bc4e8-2b07-4831-aa0f-c9b82931dcbc" providerId="ADAL" clId="{E4D2AF5B-313F-407B-B8FD-C736E675D14C}" dt="2023-08-06T12:30:02.455" v="1917" actId="478"/>
        <pc:sldMkLst>
          <pc:docMk/>
          <pc:sldMk cId="1593143054" sldId="593"/>
        </pc:sldMkLst>
        <pc:picChg chg="mod">
          <ac:chgData name="Sara Abdelazim" userId="f54bc4e8-2b07-4831-aa0f-c9b82931dcbc" providerId="ADAL" clId="{E4D2AF5B-313F-407B-B8FD-C736E675D14C}" dt="2023-08-06T12:09:48.376" v="1324" actId="1076"/>
          <ac:picMkLst>
            <pc:docMk/>
            <pc:sldMk cId="1593143054" sldId="593"/>
            <ac:picMk id="3" creationId="{451CE976-D9AB-FCAE-634C-E0DCDC8CC917}"/>
          </ac:picMkLst>
        </pc:picChg>
        <pc:picChg chg="mod modCrop">
          <ac:chgData name="Sara Abdelazim" userId="f54bc4e8-2b07-4831-aa0f-c9b82931dcbc" providerId="ADAL" clId="{E4D2AF5B-313F-407B-B8FD-C736E675D14C}" dt="2023-08-06T12:09:50.580" v="1325" actId="1076"/>
          <ac:picMkLst>
            <pc:docMk/>
            <pc:sldMk cId="1593143054" sldId="593"/>
            <ac:picMk id="18" creationId="{2345A73A-FCBF-3C7C-8B82-CCACF49B8842}"/>
          </ac:picMkLst>
        </pc:picChg>
        <pc:picChg chg="del">
          <ac:chgData name="Sara Abdelazim" userId="f54bc4e8-2b07-4831-aa0f-c9b82931dcbc" providerId="ADAL" clId="{E4D2AF5B-313F-407B-B8FD-C736E675D14C}" dt="2023-08-06T12:30:02.455" v="1917" actId="478"/>
          <ac:picMkLst>
            <pc:docMk/>
            <pc:sldMk cId="1593143054" sldId="593"/>
            <ac:picMk id="24" creationId="{755B6753-43D6-A262-1966-128DEE54D76A}"/>
          </ac:picMkLst>
        </pc:picChg>
      </pc:sldChg>
      <pc:sldChg chg="modSp add ord">
        <pc:chgData name="Sara Abdelazim" userId="f54bc4e8-2b07-4831-aa0f-c9b82931dcbc" providerId="ADAL" clId="{E4D2AF5B-313F-407B-B8FD-C736E675D14C}" dt="2023-08-06T12:10:46.143" v="1369" actId="20577"/>
        <pc:sldMkLst>
          <pc:docMk/>
          <pc:sldMk cId="2477629154" sldId="594"/>
        </pc:sldMkLst>
        <pc:spChg chg="mod">
          <ac:chgData name="Sara Abdelazim" userId="f54bc4e8-2b07-4831-aa0f-c9b82931dcbc" providerId="ADAL" clId="{E4D2AF5B-313F-407B-B8FD-C736E675D14C}" dt="2023-08-06T12:10:46.143" v="1369" actId="20577"/>
          <ac:spMkLst>
            <pc:docMk/>
            <pc:sldMk cId="2477629154" sldId="594"/>
            <ac:spMk id="29" creationId="{67A10A29-C34C-4AE1-A108-3CB7D913944A}"/>
          </ac:spMkLst>
        </pc:spChg>
      </pc:sldChg>
      <pc:sldChg chg="addSp delSp modSp add mod ord delAnim modAnim">
        <pc:chgData name="Sara Abdelazim" userId="f54bc4e8-2b07-4831-aa0f-c9b82931dcbc" providerId="ADAL" clId="{E4D2AF5B-313F-407B-B8FD-C736E675D14C}" dt="2023-08-06T12:13:11.762" v="1437"/>
        <pc:sldMkLst>
          <pc:docMk/>
          <pc:sldMk cId="868644120" sldId="595"/>
        </pc:sldMkLst>
        <pc:spChg chg="add del">
          <ac:chgData name="Sara Abdelazim" userId="f54bc4e8-2b07-4831-aa0f-c9b82931dcbc" providerId="ADAL" clId="{E4D2AF5B-313F-407B-B8FD-C736E675D14C}" dt="2023-08-06T12:11:13.711" v="1398"/>
          <ac:spMkLst>
            <pc:docMk/>
            <pc:sldMk cId="868644120" sldId="595"/>
            <ac:spMk id="2" creationId="{0407B2C6-0898-32D4-52C0-AE5B8FED9F6B}"/>
          </ac:spMkLst>
        </pc:spChg>
        <pc:spChg chg="mod">
          <ac:chgData name="Sara Abdelazim" userId="f54bc4e8-2b07-4831-aa0f-c9b82931dcbc" providerId="ADAL" clId="{E4D2AF5B-313F-407B-B8FD-C736E675D14C}" dt="2023-08-06T12:11:06.330" v="1393" actId="20577"/>
          <ac:spMkLst>
            <pc:docMk/>
            <pc:sldMk cId="868644120" sldId="595"/>
            <ac:spMk id="4" creationId="{C771ED2D-4FBD-40F1-B4EF-6641C423F47D}"/>
          </ac:spMkLst>
        </pc:spChg>
        <pc:spChg chg="add del">
          <ac:chgData name="Sara Abdelazim" userId="f54bc4e8-2b07-4831-aa0f-c9b82931dcbc" providerId="ADAL" clId="{E4D2AF5B-313F-407B-B8FD-C736E675D14C}" dt="2023-08-06T12:11:29.796" v="1405"/>
          <ac:spMkLst>
            <pc:docMk/>
            <pc:sldMk cId="868644120" sldId="595"/>
            <ac:spMk id="12" creationId="{78078FF4-AD11-B766-3EE2-7E8D2C946062}"/>
          </ac:spMkLst>
        </pc:spChg>
        <pc:spChg chg="add del">
          <ac:chgData name="Sara Abdelazim" userId="f54bc4e8-2b07-4831-aa0f-c9b82931dcbc" providerId="ADAL" clId="{E4D2AF5B-313F-407B-B8FD-C736E675D14C}" dt="2023-08-06T12:11:51.792" v="1410"/>
          <ac:spMkLst>
            <pc:docMk/>
            <pc:sldMk cId="868644120" sldId="595"/>
            <ac:spMk id="19" creationId="{BDD2898F-4403-2A4E-B702-AAD29BDFA596}"/>
          </ac:spMkLst>
        </pc:spChg>
        <pc:picChg chg="add mod">
          <ac:chgData name="Sara Abdelazim" userId="f54bc4e8-2b07-4831-aa0f-c9b82931dcbc" providerId="ADAL" clId="{E4D2AF5B-313F-407B-B8FD-C736E675D14C}" dt="2023-08-06T12:12:40.166" v="1431" actId="14100"/>
          <ac:picMkLst>
            <pc:docMk/>
            <pc:sldMk cId="868644120" sldId="595"/>
            <ac:picMk id="3" creationId="{D3D7618D-670C-C73C-741C-85D9F85294B6}"/>
          </ac:picMkLst>
        </pc:picChg>
        <pc:picChg chg="add mod">
          <ac:chgData name="Sara Abdelazim" userId="f54bc4e8-2b07-4831-aa0f-c9b82931dcbc" providerId="ADAL" clId="{E4D2AF5B-313F-407B-B8FD-C736E675D14C}" dt="2023-08-06T12:12:42.351" v="1432" actId="1076"/>
          <ac:picMkLst>
            <pc:docMk/>
            <pc:sldMk cId="868644120" sldId="595"/>
            <ac:picMk id="17" creationId="{4D9BC222-349A-EA31-456E-11D75411F87F}"/>
          </ac:picMkLst>
        </pc:picChg>
        <pc:picChg chg="del">
          <ac:chgData name="Sara Abdelazim" userId="f54bc4e8-2b07-4831-aa0f-c9b82931dcbc" providerId="ADAL" clId="{E4D2AF5B-313F-407B-B8FD-C736E675D14C}" dt="2023-08-06T12:11:10.981" v="1394" actId="478"/>
          <ac:picMkLst>
            <pc:docMk/>
            <pc:sldMk cId="868644120" sldId="595"/>
            <ac:picMk id="18" creationId="{B2654541-7F1F-841A-511E-DF8F773C8A9A}"/>
          </ac:picMkLst>
        </pc:picChg>
        <pc:picChg chg="add mod">
          <ac:chgData name="Sara Abdelazim" userId="f54bc4e8-2b07-4831-aa0f-c9b82931dcbc" providerId="ADAL" clId="{E4D2AF5B-313F-407B-B8FD-C736E675D14C}" dt="2023-08-06T12:12:44.595" v="1433" actId="1076"/>
          <ac:picMkLst>
            <pc:docMk/>
            <pc:sldMk cId="868644120" sldId="595"/>
            <ac:picMk id="20" creationId="{2A78FC37-1516-CC8D-3A3D-20E3A2082FB5}"/>
          </ac:picMkLst>
        </pc:picChg>
        <pc:picChg chg="del">
          <ac:chgData name="Sara Abdelazim" userId="f54bc4e8-2b07-4831-aa0f-c9b82931dcbc" providerId="ADAL" clId="{E4D2AF5B-313F-407B-B8FD-C736E675D14C}" dt="2023-08-06T12:11:10.981" v="1394" actId="478"/>
          <ac:picMkLst>
            <pc:docMk/>
            <pc:sldMk cId="868644120" sldId="595"/>
            <ac:picMk id="22" creationId="{7D9D0A7D-62C6-5777-2762-4D286AA8EB34}"/>
          </ac:picMkLst>
        </pc:picChg>
        <pc:picChg chg="del">
          <ac:chgData name="Sara Abdelazim" userId="f54bc4e8-2b07-4831-aa0f-c9b82931dcbc" providerId="ADAL" clId="{E4D2AF5B-313F-407B-B8FD-C736E675D14C}" dt="2023-08-06T12:11:10.981" v="1394" actId="478"/>
          <ac:picMkLst>
            <pc:docMk/>
            <pc:sldMk cId="868644120" sldId="595"/>
            <ac:picMk id="23" creationId="{352E7580-ACCF-C64B-1CB0-A19E3FE812FB}"/>
          </ac:picMkLst>
        </pc:picChg>
        <pc:picChg chg="del">
          <ac:chgData name="Sara Abdelazim" userId="f54bc4e8-2b07-4831-aa0f-c9b82931dcbc" providerId="ADAL" clId="{E4D2AF5B-313F-407B-B8FD-C736E675D14C}" dt="2023-08-06T12:11:10.981" v="1394" actId="478"/>
          <ac:picMkLst>
            <pc:docMk/>
            <pc:sldMk cId="868644120" sldId="595"/>
            <ac:picMk id="25" creationId="{CA2AD616-F4EF-062A-AE71-C355A1312BA6}"/>
          </ac:picMkLst>
        </pc:picChg>
        <pc:picChg chg="del">
          <ac:chgData name="Sara Abdelazim" userId="f54bc4e8-2b07-4831-aa0f-c9b82931dcbc" providerId="ADAL" clId="{E4D2AF5B-313F-407B-B8FD-C736E675D14C}" dt="2023-08-06T12:11:10.981" v="1394" actId="478"/>
          <ac:picMkLst>
            <pc:docMk/>
            <pc:sldMk cId="868644120" sldId="595"/>
            <ac:picMk id="26" creationId="{773446CD-8797-6256-4B50-903B30FCE32B}"/>
          </ac:picMkLst>
        </pc:picChg>
        <pc:picChg chg="del">
          <ac:chgData name="Sara Abdelazim" userId="f54bc4e8-2b07-4831-aa0f-c9b82931dcbc" providerId="ADAL" clId="{E4D2AF5B-313F-407B-B8FD-C736E675D14C}" dt="2023-08-06T12:11:10.981" v="1394" actId="478"/>
          <ac:picMkLst>
            <pc:docMk/>
            <pc:sldMk cId="868644120" sldId="595"/>
            <ac:picMk id="27" creationId="{A67BA50F-A2C7-F382-6432-76FBD26796A9}"/>
          </ac:picMkLst>
        </pc:picChg>
      </pc:sldChg>
      <pc:sldMasterChg chg="delSldLayout">
        <pc:chgData name="Sara Abdelazim" userId="f54bc4e8-2b07-4831-aa0f-c9b82931dcbc" providerId="ADAL" clId="{E4D2AF5B-313F-407B-B8FD-C736E675D14C}" dt="2023-08-06T12:29:03.626" v="1883" actId="47"/>
        <pc:sldMasterMkLst>
          <pc:docMk/>
          <pc:sldMasterMk cId="1023636378" sldId="2147483648"/>
        </pc:sldMasterMkLst>
        <pc:sldLayoutChg chg="del">
          <pc:chgData name="Sara Abdelazim" userId="f54bc4e8-2b07-4831-aa0f-c9b82931dcbc" providerId="ADAL" clId="{E4D2AF5B-313F-407B-B8FD-C736E675D14C}" dt="2023-08-06T12:29:03.626" v="1883" actId="47"/>
          <pc:sldLayoutMkLst>
            <pc:docMk/>
            <pc:sldMasterMk cId="1023636378" sldId="2147483648"/>
            <pc:sldLayoutMk cId="4047984156" sldId="2147483660"/>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45C16CD-D076-4123-840C-881067D6BCD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77EF17E-5599-4448-B064-F3D932F2E2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880871-A491-4E0D-B27E-69CC2687082F}" type="datetimeFigureOut">
              <a:rPr lang="en-US" smtClean="0"/>
              <a:t>8/6/2023</a:t>
            </a:fld>
            <a:endParaRPr lang="en-US"/>
          </a:p>
        </p:txBody>
      </p:sp>
      <p:sp>
        <p:nvSpPr>
          <p:cNvPr id="4" name="Footer Placeholder 3">
            <a:extLst>
              <a:ext uri="{FF2B5EF4-FFF2-40B4-BE49-F238E27FC236}">
                <a16:creationId xmlns:a16="http://schemas.microsoft.com/office/drawing/2014/main" id="{A35E292B-F90A-4BB4-8259-A954B9D724F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9A54D03-DC40-44A3-A997-D5ED224D45F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676EB5-0E83-42B6-87AF-DA4BD19E8791}" type="slidenum">
              <a:rPr lang="en-US" smtClean="0"/>
              <a:t>‹#›</a:t>
            </a:fld>
            <a:endParaRPr lang="en-US"/>
          </a:p>
        </p:txBody>
      </p:sp>
    </p:spTree>
    <p:extLst>
      <p:ext uri="{BB962C8B-B14F-4D97-AF65-F5344CB8AC3E}">
        <p14:creationId xmlns:p14="http://schemas.microsoft.com/office/powerpoint/2010/main" val="99616854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6FC0DD-0B39-43E9-9091-693235638F94}" type="datetimeFigureOut">
              <a:rPr lang="en-US" smtClean="0"/>
              <a:t>8/6/2023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24DB19-57F7-405F-AB6B-9EF0800DAF97}" type="slidenum">
              <a:rPr lang="en-US" smtClean="0"/>
              <a:t>‹#›</a:t>
            </a:fld>
            <a:endParaRPr lang="en-US"/>
          </a:p>
        </p:txBody>
      </p:sp>
    </p:spTree>
    <p:extLst>
      <p:ext uri="{BB962C8B-B14F-4D97-AF65-F5344CB8AC3E}">
        <p14:creationId xmlns:p14="http://schemas.microsoft.com/office/powerpoint/2010/main" val="2851833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24DB19-57F7-405F-AB6B-9EF0800DAF97}" type="slidenum">
              <a:rPr lang="en-US" smtClean="0"/>
              <a:t>10</a:t>
            </a:fld>
            <a:endParaRPr lang="en-US"/>
          </a:p>
        </p:txBody>
      </p:sp>
    </p:spTree>
    <p:extLst>
      <p:ext uri="{BB962C8B-B14F-4D97-AF65-F5344CB8AC3E}">
        <p14:creationId xmlns:p14="http://schemas.microsoft.com/office/powerpoint/2010/main" val="2714117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008000"/>
                </a:solidFill>
                <a:effectLst/>
                <a:latin typeface="Consolas" panose="020B0609020204030204" pitchFamily="49" charset="0"/>
              </a:rPr>
              <a:t>-standardize text (</a:t>
            </a:r>
            <a:r>
              <a:rPr lang="en-US" b="0" dirty="0" err="1">
                <a:solidFill>
                  <a:srgbClr val="000000"/>
                </a:solidFill>
                <a:effectLst/>
                <a:latin typeface="Consolas" panose="020B0609020204030204" pitchFamily="49" charset="0"/>
              </a:rPr>
              <a:t>tashkeel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Normalize Arabic text to standard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Remove non-Arabic characters, numbers, and extra spaces</a:t>
            </a:r>
          </a:p>
          <a:p>
            <a:r>
              <a:rPr lang="en-US" b="0" dirty="0">
                <a:solidFill>
                  <a:srgbClr val="008000"/>
                </a:solidFill>
                <a:effectLst/>
                <a:latin typeface="Consolas" panose="020B0609020204030204" pitchFamily="49" charset="0"/>
              </a:rPr>
              <a:t>-Remove </a:t>
            </a:r>
            <a:r>
              <a:rPr lang="en-US" b="0" dirty="0" err="1">
                <a:solidFill>
                  <a:srgbClr val="008000"/>
                </a:solidFill>
                <a:effectLst/>
                <a:latin typeface="Consolas" panose="020B0609020204030204" pitchFamily="49" charset="0"/>
              </a:rPr>
              <a:t>Stopwords</a:t>
            </a:r>
            <a:endParaRPr lang="en-US" b="0" dirty="0">
              <a:solidFill>
                <a:srgbClr val="000000"/>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4A24DB19-57F7-405F-AB6B-9EF0800DAF97}" type="slidenum">
              <a:rPr lang="en-US" smtClean="0"/>
              <a:t>11</a:t>
            </a:fld>
            <a:endParaRPr lang="en-US"/>
          </a:p>
        </p:txBody>
      </p:sp>
    </p:spTree>
    <p:extLst>
      <p:ext uri="{BB962C8B-B14F-4D97-AF65-F5344CB8AC3E}">
        <p14:creationId xmlns:p14="http://schemas.microsoft.com/office/powerpoint/2010/main" val="1248302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CEC06-F3B8-4E2C-8B0F-6E15C4B215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000B03-2564-4425-BA16-870D3EA283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D8FBF5-D5EA-4600-B59B-54DC238F02CB}"/>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5" name="Footer Placeholder 4">
            <a:extLst>
              <a:ext uri="{FF2B5EF4-FFF2-40B4-BE49-F238E27FC236}">
                <a16:creationId xmlns:a16="http://schemas.microsoft.com/office/drawing/2014/main" id="{0ABF6611-B9C7-468A-840A-8D4C0A9BB2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7871E0-1F8A-49E6-9539-65AE184BBD5C}"/>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3720193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C6800-023A-43EF-A7EB-1EC254D8BC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0905B04-597F-465E-851E-2661EAEAC5A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28D492-F277-449C-811D-047EFA5A71DC}"/>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5" name="Footer Placeholder 4">
            <a:extLst>
              <a:ext uri="{FF2B5EF4-FFF2-40B4-BE49-F238E27FC236}">
                <a16:creationId xmlns:a16="http://schemas.microsoft.com/office/drawing/2014/main" id="{0D6E342B-75A7-4B70-9C03-0CE04872B4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EDC5F0-D402-4200-A3DF-41341D675409}"/>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620775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1C786B-89FF-4B70-B413-CF9F4FE6EE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18D656-4DCF-4FCD-987B-3766B43B060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1A09D1-F7EE-49FF-847F-2BA5B9D4AA39}"/>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5" name="Footer Placeholder 4">
            <a:extLst>
              <a:ext uri="{FF2B5EF4-FFF2-40B4-BE49-F238E27FC236}">
                <a16:creationId xmlns:a16="http://schemas.microsoft.com/office/drawing/2014/main" id="{E64B355D-B132-4F33-AB04-61E1A14890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7A51A3-7091-48CF-B98C-03AF74F90CB3}"/>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1248433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E7DC1-8F11-48D6-A3A2-3252D48540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5BFE87-CE00-42FE-B480-C829ECDAF3A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B840DE-B859-48E9-BE07-084D52C37B2F}"/>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5" name="Footer Placeholder 4">
            <a:extLst>
              <a:ext uri="{FF2B5EF4-FFF2-40B4-BE49-F238E27FC236}">
                <a16:creationId xmlns:a16="http://schemas.microsoft.com/office/drawing/2014/main" id="{8706D3B7-FC82-4346-8E1C-1FA81D03CB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C65B3-632A-4C2D-B0B0-067CA1915FCD}"/>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2833099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E1660-6677-46E5-8D05-3840691C4C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5B5E8E-8A1B-4972-A53D-5AF0BC2360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DE0AF27-02ED-46C8-BC37-3BD80F2965D2}"/>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5" name="Footer Placeholder 4">
            <a:extLst>
              <a:ext uri="{FF2B5EF4-FFF2-40B4-BE49-F238E27FC236}">
                <a16:creationId xmlns:a16="http://schemas.microsoft.com/office/drawing/2014/main" id="{09AAB325-7389-4A68-986F-39EB4BE405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81CDA2-18B1-4CF9-93FB-68013DA9DC70}"/>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3196307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A090A-BD90-48D4-9136-DEA6B09DEE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B1C3C9-0E62-4003-B26A-9504F8FDA88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7E72CC-6C57-47E3-87A6-B0C0EC510C0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2551DFF-879F-452E-AF31-A17F02590B44}"/>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6" name="Footer Placeholder 5">
            <a:extLst>
              <a:ext uri="{FF2B5EF4-FFF2-40B4-BE49-F238E27FC236}">
                <a16:creationId xmlns:a16="http://schemas.microsoft.com/office/drawing/2014/main" id="{847DA84C-A37D-4CD6-BCC7-F7C3B5C85C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EEF04B-3413-43B3-83AA-E6E303FF1E70}"/>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2990956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5F3B8-4BAC-4F18-B6E2-6963868B17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EFE6BB-5140-4F48-B8FD-6D66A962EF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DA7C1CC-94E3-4E0F-A19F-BEC42FC457F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694BDC-9A07-49FC-BE01-80C7ED7E8C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2CB0BEE-F64D-409D-B96F-DBF20DA79A3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7BC85C-F34C-40A1-88FD-62985A4F706F}"/>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8" name="Footer Placeholder 7">
            <a:extLst>
              <a:ext uri="{FF2B5EF4-FFF2-40B4-BE49-F238E27FC236}">
                <a16:creationId xmlns:a16="http://schemas.microsoft.com/office/drawing/2014/main" id="{AE7C68DC-DA55-4AF6-BA8A-D80E4D187C4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DE54A23-90C4-42DD-8424-9A2A67B789EB}"/>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675829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2FB77-9AA9-459D-8447-3C446E7CF29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0E7C839-FAE4-47F3-B364-6F1BE115EAED}"/>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4" name="Footer Placeholder 3">
            <a:extLst>
              <a:ext uri="{FF2B5EF4-FFF2-40B4-BE49-F238E27FC236}">
                <a16:creationId xmlns:a16="http://schemas.microsoft.com/office/drawing/2014/main" id="{3044C169-1E38-48CA-806F-B10FC74840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CEBD49A-B8FB-47E6-A413-E863D0BE7047}"/>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500295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B2F12A-6BCE-4716-A14B-01185B116DBF}"/>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3" name="Footer Placeholder 2">
            <a:extLst>
              <a:ext uri="{FF2B5EF4-FFF2-40B4-BE49-F238E27FC236}">
                <a16:creationId xmlns:a16="http://schemas.microsoft.com/office/drawing/2014/main" id="{0E7F0D77-FB58-42AD-B0D7-1EC3AEF9E37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C08B63E-130B-4A65-A949-57AD253E751A}"/>
              </a:ext>
            </a:extLst>
          </p:cNvPr>
          <p:cNvSpPr>
            <a:spLocks noGrp="1"/>
          </p:cNvSpPr>
          <p:nvPr>
            <p:ph type="sldNum" sz="quarter" idx="12"/>
          </p:nvPr>
        </p:nvSpPr>
        <p:spPr/>
        <p:txBody>
          <a:bodyPr/>
          <a:lstStyle/>
          <a:p>
            <a:fld id="{02383E7E-9DFE-4A1E-AEC2-D2E19E891C2C}" type="slidenum">
              <a:rPr lang="en-US" smtClean="0"/>
              <a:t>‹#›</a:t>
            </a:fld>
            <a:endParaRPr lang="en-US"/>
          </a:p>
        </p:txBody>
      </p:sp>
      <p:sp>
        <p:nvSpPr>
          <p:cNvPr id="6" name="Picture Placeholder 5">
            <a:extLst>
              <a:ext uri="{FF2B5EF4-FFF2-40B4-BE49-F238E27FC236}">
                <a16:creationId xmlns:a16="http://schemas.microsoft.com/office/drawing/2014/main" id="{14D8D99B-236D-46C1-B8CC-F73A90F10BB5}"/>
              </a:ext>
            </a:extLst>
          </p:cNvPr>
          <p:cNvSpPr>
            <a:spLocks noGrp="1"/>
          </p:cNvSpPr>
          <p:nvPr>
            <p:ph type="pic" sz="quarter" idx="13" hasCustomPrompt="1"/>
          </p:nvPr>
        </p:nvSpPr>
        <p:spPr>
          <a:xfrm>
            <a:off x="291632"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9" name="Picture Placeholder 5">
            <a:extLst>
              <a:ext uri="{FF2B5EF4-FFF2-40B4-BE49-F238E27FC236}">
                <a16:creationId xmlns:a16="http://schemas.microsoft.com/office/drawing/2014/main" id="{71B9D871-D158-4635-8CD4-C3E09150D08A}"/>
              </a:ext>
            </a:extLst>
          </p:cNvPr>
          <p:cNvSpPr>
            <a:spLocks noGrp="1"/>
          </p:cNvSpPr>
          <p:nvPr>
            <p:ph type="pic" sz="quarter" idx="14" hasCustomPrompt="1"/>
          </p:nvPr>
        </p:nvSpPr>
        <p:spPr>
          <a:xfrm>
            <a:off x="2681746"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10" name="Picture Placeholder 5">
            <a:extLst>
              <a:ext uri="{FF2B5EF4-FFF2-40B4-BE49-F238E27FC236}">
                <a16:creationId xmlns:a16="http://schemas.microsoft.com/office/drawing/2014/main" id="{5BD24C01-3F9A-4DF6-B721-6943F82B3154}"/>
              </a:ext>
            </a:extLst>
          </p:cNvPr>
          <p:cNvSpPr>
            <a:spLocks noGrp="1"/>
          </p:cNvSpPr>
          <p:nvPr>
            <p:ph type="pic" sz="quarter" idx="15" hasCustomPrompt="1"/>
          </p:nvPr>
        </p:nvSpPr>
        <p:spPr>
          <a:xfrm>
            <a:off x="4990380"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11" name="Picture Placeholder 5">
            <a:extLst>
              <a:ext uri="{FF2B5EF4-FFF2-40B4-BE49-F238E27FC236}">
                <a16:creationId xmlns:a16="http://schemas.microsoft.com/office/drawing/2014/main" id="{E7167516-F082-4E72-A2F4-4A00553C6A83}"/>
              </a:ext>
            </a:extLst>
          </p:cNvPr>
          <p:cNvSpPr>
            <a:spLocks noGrp="1"/>
          </p:cNvSpPr>
          <p:nvPr>
            <p:ph type="pic" sz="quarter" idx="16" hasCustomPrompt="1"/>
          </p:nvPr>
        </p:nvSpPr>
        <p:spPr>
          <a:xfrm>
            <a:off x="7643045"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12" name="Picture Placeholder 5">
            <a:extLst>
              <a:ext uri="{FF2B5EF4-FFF2-40B4-BE49-F238E27FC236}">
                <a16:creationId xmlns:a16="http://schemas.microsoft.com/office/drawing/2014/main" id="{B7F1A3A0-91F1-43E9-ADFD-96C76FBB40BD}"/>
              </a:ext>
            </a:extLst>
          </p:cNvPr>
          <p:cNvSpPr>
            <a:spLocks noGrp="1"/>
          </p:cNvSpPr>
          <p:nvPr>
            <p:ph type="pic" sz="quarter" idx="17" hasCustomPrompt="1"/>
          </p:nvPr>
        </p:nvSpPr>
        <p:spPr>
          <a:xfrm>
            <a:off x="10032749"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13" name="Picture Placeholder 5">
            <a:extLst>
              <a:ext uri="{FF2B5EF4-FFF2-40B4-BE49-F238E27FC236}">
                <a16:creationId xmlns:a16="http://schemas.microsoft.com/office/drawing/2014/main" id="{73078B10-D96E-450F-BDAE-D96E911C2CA3}"/>
              </a:ext>
            </a:extLst>
          </p:cNvPr>
          <p:cNvSpPr>
            <a:spLocks noGrp="1"/>
          </p:cNvSpPr>
          <p:nvPr>
            <p:ph type="pic" sz="quarter" idx="18" hasCustomPrompt="1"/>
          </p:nvPr>
        </p:nvSpPr>
        <p:spPr>
          <a:xfrm>
            <a:off x="291632" y="2966629"/>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Tree>
    <p:extLst>
      <p:ext uri="{BB962C8B-B14F-4D97-AF65-F5344CB8AC3E}">
        <p14:creationId xmlns:p14="http://schemas.microsoft.com/office/powerpoint/2010/main" val="832161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F4C7C-B380-4067-BD97-E5D7EF784B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80E0AE-E5B9-4127-8E1F-93A7082B0E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952295-F7AA-48AC-B92E-F10FD2DC06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82BC37D-F2B8-45B5-8893-C63E8646AF87}"/>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6" name="Footer Placeholder 5">
            <a:extLst>
              <a:ext uri="{FF2B5EF4-FFF2-40B4-BE49-F238E27FC236}">
                <a16:creationId xmlns:a16="http://schemas.microsoft.com/office/drawing/2014/main" id="{8F55578D-3A5B-4AF5-AE0C-15E1890D53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CC7AD4-C715-4A4D-B82C-8D513D495614}"/>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1667035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90AF68B-0660-4858-814B-940C4E66634B}"/>
              </a:ext>
            </a:extLst>
          </p:cNvPr>
          <p:cNvSpPr>
            <a:spLocks noGrp="1"/>
          </p:cNvSpPr>
          <p:nvPr>
            <p:ph type="pic" idx="1"/>
          </p:nvPr>
        </p:nvSpPr>
        <p:spPr>
          <a:xfrm>
            <a:off x="3192463" y="730250"/>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5" name="Date Placeholder 4">
            <a:extLst>
              <a:ext uri="{FF2B5EF4-FFF2-40B4-BE49-F238E27FC236}">
                <a16:creationId xmlns:a16="http://schemas.microsoft.com/office/drawing/2014/main" id="{47B610E6-F570-4537-BAD5-9DDD739B570F}"/>
              </a:ext>
            </a:extLst>
          </p:cNvPr>
          <p:cNvSpPr>
            <a:spLocks noGrp="1"/>
          </p:cNvSpPr>
          <p:nvPr>
            <p:ph type="dt" sz="half" idx="10"/>
          </p:nvPr>
        </p:nvSpPr>
        <p:spPr/>
        <p:txBody>
          <a:bodyPr/>
          <a:lstStyle/>
          <a:p>
            <a:fld id="{4791294E-E5A8-4AC0-BC36-C2BA5440625C}" type="datetimeFigureOut">
              <a:rPr lang="en-US" smtClean="0"/>
              <a:t>8/6/2023</a:t>
            </a:fld>
            <a:endParaRPr lang="en-US"/>
          </a:p>
        </p:txBody>
      </p:sp>
      <p:sp>
        <p:nvSpPr>
          <p:cNvPr id="6" name="Footer Placeholder 5">
            <a:extLst>
              <a:ext uri="{FF2B5EF4-FFF2-40B4-BE49-F238E27FC236}">
                <a16:creationId xmlns:a16="http://schemas.microsoft.com/office/drawing/2014/main" id="{4749A2FD-081E-4523-B2E6-F9A0463064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804314-AFBC-4922-BE73-F80D33AB14CD}"/>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1551839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579B4-3455-48EB-BC42-53EACC0734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DBE214-C24F-4958-8779-3412B41965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A94E-504A-40A5-A791-F646936AD6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91294E-E5A8-4AC0-BC36-C2BA5440625C}" type="datetimeFigureOut">
              <a:rPr lang="en-US" smtClean="0"/>
              <a:t>8/6/2023</a:t>
            </a:fld>
            <a:endParaRPr lang="en-US"/>
          </a:p>
        </p:txBody>
      </p:sp>
      <p:sp>
        <p:nvSpPr>
          <p:cNvPr id="5" name="Footer Placeholder 4">
            <a:extLst>
              <a:ext uri="{FF2B5EF4-FFF2-40B4-BE49-F238E27FC236}">
                <a16:creationId xmlns:a16="http://schemas.microsoft.com/office/drawing/2014/main" id="{C1F20237-BE98-4F01-A3D8-22364C89EF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19E9C7-15FC-4792-826E-056C89E48C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383E7E-9DFE-4A1E-AEC2-D2E19E891C2C}" type="slidenum">
              <a:rPr lang="en-US" smtClean="0"/>
              <a:t>‹#›</a:t>
            </a:fld>
            <a:endParaRPr lang="en-US"/>
          </a:p>
        </p:txBody>
      </p:sp>
    </p:spTree>
    <p:extLst>
      <p:ext uri="{BB962C8B-B14F-4D97-AF65-F5344CB8AC3E}">
        <p14:creationId xmlns:p14="http://schemas.microsoft.com/office/powerpoint/2010/main" val="10236363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6BF09116-5987-43DE-9F4D-C42314E70D2A}"/>
              </a:ext>
            </a:extLst>
          </p:cNvPr>
          <p:cNvSpPr/>
          <p:nvPr/>
        </p:nvSpPr>
        <p:spPr>
          <a:xfrm>
            <a:off x="8067675" y="-7144"/>
            <a:ext cx="4124325" cy="6867525"/>
          </a:xfrm>
          <a:custGeom>
            <a:avLst/>
            <a:gdLst>
              <a:gd name="connsiteX0" fmla="*/ 7144 w 4124325"/>
              <a:gd name="connsiteY0" fmla="*/ 7144 h 6867525"/>
              <a:gd name="connsiteX1" fmla="*/ 4122516 w 4124325"/>
              <a:gd name="connsiteY1" fmla="*/ 7144 h 6867525"/>
              <a:gd name="connsiteX2" fmla="*/ 4122516 w 4124325"/>
              <a:gd name="connsiteY2" fmla="*/ 6865144 h 6867525"/>
              <a:gd name="connsiteX3" fmla="*/ 7145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6" y="7144"/>
                </a:lnTo>
                <a:lnTo>
                  <a:pt x="4122516" y="6865144"/>
                </a:lnTo>
                <a:lnTo>
                  <a:pt x="7145" y="6865144"/>
                </a:lnTo>
                <a:close/>
              </a:path>
            </a:pathLst>
          </a:custGeom>
          <a:solidFill>
            <a:srgbClr val="0A1931"/>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305371C-206B-4101-83A0-C87DE6EC5605}"/>
              </a:ext>
            </a:extLst>
          </p:cNvPr>
          <p:cNvSpPr/>
          <p:nvPr/>
        </p:nvSpPr>
        <p:spPr>
          <a:xfrm>
            <a:off x="1354741" y="5498878"/>
            <a:ext cx="4552950" cy="1362075"/>
          </a:xfrm>
          <a:custGeom>
            <a:avLst/>
            <a:gdLst>
              <a:gd name="connsiteX0" fmla="*/ 7144 w 4552950"/>
              <a:gd name="connsiteY0" fmla="*/ 1359122 h 1362075"/>
              <a:gd name="connsiteX1" fmla="*/ 7144 w 4552950"/>
              <a:gd name="connsiteY1" fmla="*/ 1359122 h 1362075"/>
              <a:gd name="connsiteX2" fmla="*/ 1359122 w 4552950"/>
              <a:gd name="connsiteY2" fmla="*/ 7144 h 1362075"/>
              <a:gd name="connsiteX3" fmla="*/ 3194685 w 4552950"/>
              <a:gd name="connsiteY3" fmla="*/ 7144 h 1362075"/>
              <a:gd name="connsiteX4" fmla="*/ 4546664 w 4552950"/>
              <a:gd name="connsiteY4" fmla="*/ 1359122 h 1362075"/>
              <a:gd name="connsiteX5" fmla="*/ 4546664 w 4552950"/>
              <a:gd name="connsiteY5" fmla="*/ 1359122 h 1362075"/>
              <a:gd name="connsiteX6" fmla="*/ 7144 w 4552950"/>
              <a:gd name="connsiteY6" fmla="*/ 1359122 h 136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2950" h="1362075">
                <a:moveTo>
                  <a:pt x="7144" y="1359122"/>
                </a:moveTo>
                <a:lnTo>
                  <a:pt x="7144" y="1359122"/>
                </a:lnTo>
                <a:cubicBezTo>
                  <a:pt x="7144" y="612457"/>
                  <a:pt x="612457" y="7144"/>
                  <a:pt x="1359122" y="7144"/>
                </a:cubicBezTo>
                <a:lnTo>
                  <a:pt x="3194685" y="7144"/>
                </a:lnTo>
                <a:cubicBezTo>
                  <a:pt x="3941350" y="7144"/>
                  <a:pt x="4546664" y="612457"/>
                  <a:pt x="4546664" y="1359122"/>
                </a:cubicBezTo>
                <a:lnTo>
                  <a:pt x="4546664" y="1359122"/>
                </a:lnTo>
                <a:lnTo>
                  <a:pt x="7144" y="1359122"/>
                </a:lnTo>
                <a:close/>
              </a:path>
            </a:pathLst>
          </a:custGeom>
          <a:solidFill>
            <a:srgbClr val="0A193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DA61323-BC68-435E-88F1-9F58A3DAE52A}"/>
              </a:ext>
            </a:extLst>
          </p:cNvPr>
          <p:cNvSpPr/>
          <p:nvPr/>
        </p:nvSpPr>
        <p:spPr>
          <a:xfrm>
            <a:off x="1354836" y="-7144"/>
            <a:ext cx="4552950" cy="1362075"/>
          </a:xfrm>
          <a:custGeom>
            <a:avLst/>
            <a:gdLst>
              <a:gd name="connsiteX0" fmla="*/ 4546664 w 4552950"/>
              <a:gd name="connsiteY0" fmla="*/ 7144 h 1362075"/>
              <a:gd name="connsiteX1" fmla="*/ 4546664 w 4552950"/>
              <a:gd name="connsiteY1" fmla="*/ 7144 h 1362075"/>
              <a:gd name="connsiteX2" fmla="*/ 3194685 w 4552950"/>
              <a:gd name="connsiteY2" fmla="*/ 1359122 h 1362075"/>
              <a:gd name="connsiteX3" fmla="*/ 1359122 w 4552950"/>
              <a:gd name="connsiteY3" fmla="*/ 1359122 h 1362075"/>
              <a:gd name="connsiteX4" fmla="*/ 7144 w 4552950"/>
              <a:gd name="connsiteY4" fmla="*/ 7144 h 1362075"/>
              <a:gd name="connsiteX5" fmla="*/ 7144 w 4552950"/>
              <a:gd name="connsiteY5" fmla="*/ 7144 h 1362075"/>
              <a:gd name="connsiteX6" fmla="*/ 4546664 w 4552950"/>
              <a:gd name="connsiteY6" fmla="*/ 7144 h 136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2950" h="1362075">
                <a:moveTo>
                  <a:pt x="4546664" y="7144"/>
                </a:moveTo>
                <a:lnTo>
                  <a:pt x="4546664" y="7144"/>
                </a:lnTo>
                <a:cubicBezTo>
                  <a:pt x="4546664" y="753809"/>
                  <a:pt x="3941350" y="1359122"/>
                  <a:pt x="3194685" y="1359122"/>
                </a:cubicBezTo>
                <a:lnTo>
                  <a:pt x="1359122" y="1359122"/>
                </a:lnTo>
                <a:cubicBezTo>
                  <a:pt x="612457" y="1359122"/>
                  <a:pt x="7144" y="753809"/>
                  <a:pt x="7144" y="7144"/>
                </a:cubicBezTo>
                <a:lnTo>
                  <a:pt x="7144" y="7144"/>
                </a:lnTo>
                <a:lnTo>
                  <a:pt x="4546664" y="7144"/>
                </a:lnTo>
                <a:close/>
              </a:path>
            </a:pathLst>
          </a:custGeom>
          <a:solidFill>
            <a:srgbClr val="EFEFEF"/>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BE7597E5-7984-4EC2-AEE6-99D2985C339B}"/>
              </a:ext>
            </a:extLst>
          </p:cNvPr>
          <p:cNvSpPr/>
          <p:nvPr/>
        </p:nvSpPr>
        <p:spPr>
          <a:xfrm>
            <a:off x="551069" y="925194"/>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4" y="192258"/>
                  <a:pt x="7144" y="126397"/>
                </a:cubicBezTo>
                <a:cubicBezTo>
                  <a:pt x="7144"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DE055349-714A-4781-8A3A-7F5B04C27B2D}"/>
              </a:ext>
            </a:extLst>
          </p:cNvPr>
          <p:cNvSpPr/>
          <p:nvPr/>
        </p:nvSpPr>
        <p:spPr>
          <a:xfrm>
            <a:off x="7179374" y="5984748"/>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9"/>
                  <a:pt x="192259" y="245650"/>
                  <a:pt x="126397" y="245650"/>
                </a:cubicBezTo>
                <a:cubicBezTo>
                  <a:pt x="60535" y="245650"/>
                  <a:pt x="7144" y="192259"/>
                  <a:pt x="7144" y="126397"/>
                </a:cubicBezTo>
                <a:cubicBezTo>
                  <a:pt x="7144" y="60535"/>
                  <a:pt x="60535" y="7144"/>
                  <a:pt x="126397" y="7144"/>
                </a:cubicBezTo>
                <a:cubicBezTo>
                  <a:pt x="192259"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C61132DE-F0DA-49AA-ABD4-100EFFD8E850}"/>
              </a:ext>
            </a:extLst>
          </p:cNvPr>
          <p:cNvSpPr/>
          <p:nvPr/>
        </p:nvSpPr>
        <p:spPr>
          <a:xfrm>
            <a:off x="6707791" y="677544"/>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9" y="245650"/>
                  <a:pt x="126397" y="245650"/>
                </a:cubicBezTo>
                <a:cubicBezTo>
                  <a:pt x="60535" y="245650"/>
                  <a:pt x="7144" y="192258"/>
                  <a:pt x="7144" y="126397"/>
                </a:cubicBezTo>
                <a:cubicBezTo>
                  <a:pt x="7144" y="60535"/>
                  <a:pt x="60535" y="7144"/>
                  <a:pt x="126397" y="7144"/>
                </a:cubicBezTo>
                <a:cubicBezTo>
                  <a:pt x="192259"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EF387F14-8CBB-43F7-AEB1-8617EF888788}"/>
              </a:ext>
            </a:extLst>
          </p:cNvPr>
          <p:cNvSpPr/>
          <p:nvPr/>
        </p:nvSpPr>
        <p:spPr>
          <a:xfrm>
            <a:off x="5480911" y="4857372"/>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9" y="245650"/>
                  <a:pt x="126397" y="245650"/>
                </a:cubicBezTo>
                <a:cubicBezTo>
                  <a:pt x="60535" y="245650"/>
                  <a:pt x="7144" y="192258"/>
                  <a:pt x="7144" y="126397"/>
                </a:cubicBezTo>
                <a:cubicBezTo>
                  <a:pt x="7144" y="60535"/>
                  <a:pt x="60535" y="7144"/>
                  <a:pt x="126397" y="7144"/>
                </a:cubicBezTo>
                <a:cubicBezTo>
                  <a:pt x="192259"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05B1E42B-E59B-495B-AC67-1D8BDB9762C4}"/>
              </a:ext>
            </a:extLst>
          </p:cNvPr>
          <p:cNvSpPr/>
          <p:nvPr/>
        </p:nvSpPr>
        <p:spPr>
          <a:xfrm>
            <a:off x="550974" y="5251228"/>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9"/>
                  <a:pt x="192258" y="245650"/>
                  <a:pt x="126397" y="245650"/>
                </a:cubicBezTo>
                <a:cubicBezTo>
                  <a:pt x="60535" y="245650"/>
                  <a:pt x="7144" y="192259"/>
                  <a:pt x="7144" y="126397"/>
                </a:cubicBezTo>
                <a:cubicBezTo>
                  <a:pt x="7144"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155220CD-AFA7-4BF0-A678-BBDB0525C165}"/>
              </a:ext>
            </a:extLst>
          </p:cNvPr>
          <p:cNvSpPr txBox="1"/>
          <p:nvPr/>
        </p:nvSpPr>
        <p:spPr>
          <a:xfrm>
            <a:off x="1295313" y="1856958"/>
            <a:ext cx="6769981" cy="1661993"/>
          </a:xfrm>
          <a:prstGeom prst="rect">
            <a:avLst/>
          </a:prstGeom>
          <a:noFill/>
        </p:spPr>
        <p:txBody>
          <a:bodyPr wrap="square" rtlCol="0">
            <a:spAutoFit/>
          </a:bodyPr>
          <a:lstStyle/>
          <a:p>
            <a:r>
              <a:rPr lang="en-US" sz="5000" b="1" dirty="0">
                <a:solidFill>
                  <a:schemeClr val="accent2"/>
                </a:solidFill>
                <a:latin typeface="+mj-lt"/>
              </a:rPr>
              <a:t>Empathetic Conversational Model</a:t>
            </a:r>
          </a:p>
        </p:txBody>
      </p:sp>
      <p:sp>
        <p:nvSpPr>
          <p:cNvPr id="16" name="Rectangle 15">
            <a:extLst>
              <a:ext uri="{FF2B5EF4-FFF2-40B4-BE49-F238E27FC236}">
                <a16:creationId xmlns:a16="http://schemas.microsoft.com/office/drawing/2014/main" id="{430865AC-6117-4062-9E0D-35AA2109A4BD}"/>
              </a:ext>
            </a:extLst>
          </p:cNvPr>
          <p:cNvSpPr/>
          <p:nvPr/>
        </p:nvSpPr>
        <p:spPr>
          <a:xfrm>
            <a:off x="1266738" y="3415236"/>
            <a:ext cx="5011098" cy="838948"/>
          </a:xfrm>
          <a:prstGeom prst="rect">
            <a:avLst/>
          </a:prstGeom>
        </p:spPr>
        <p:txBody>
          <a:bodyPr wrap="square">
            <a:spAutoFit/>
          </a:bodyPr>
          <a:lstStyle/>
          <a:p>
            <a:pPr algn="ctr">
              <a:lnSpc>
                <a:spcPct val="150000"/>
              </a:lnSpc>
            </a:pPr>
            <a:r>
              <a:rPr lang="en-US" b="1" dirty="0">
                <a:solidFill>
                  <a:schemeClr val="accent1"/>
                </a:solidFill>
              </a:rPr>
              <a:t>Presented to </a:t>
            </a:r>
            <a:r>
              <a:rPr lang="en-US" b="1" dirty="0" err="1">
                <a:solidFill>
                  <a:schemeClr val="accent1"/>
                </a:solidFill>
              </a:rPr>
              <a:t>Dr.Arya</a:t>
            </a:r>
            <a:endParaRPr lang="en-US" b="1" dirty="0">
              <a:solidFill>
                <a:schemeClr val="accent1"/>
              </a:solidFill>
            </a:endParaRPr>
          </a:p>
          <a:p>
            <a:pPr algn="ctr">
              <a:lnSpc>
                <a:spcPct val="150000"/>
              </a:lnSpc>
            </a:pPr>
            <a:r>
              <a:rPr lang="en-US" sz="1600" dirty="0">
                <a:solidFill>
                  <a:schemeClr val="accent1"/>
                </a:solidFill>
              </a:rPr>
              <a:t>Team 17</a:t>
            </a:r>
          </a:p>
        </p:txBody>
      </p:sp>
      <p:sp>
        <p:nvSpPr>
          <p:cNvPr id="18" name="Graphic 16">
            <a:extLst>
              <a:ext uri="{FF2B5EF4-FFF2-40B4-BE49-F238E27FC236}">
                <a16:creationId xmlns:a16="http://schemas.microsoft.com/office/drawing/2014/main" id="{A261940C-C176-4222-87B8-0CC41333B014}"/>
              </a:ext>
            </a:extLst>
          </p:cNvPr>
          <p:cNvSpPr/>
          <p:nvPr/>
        </p:nvSpPr>
        <p:spPr>
          <a:xfrm>
            <a:off x="11794331"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graphicFrame>
        <p:nvGraphicFramePr>
          <p:cNvPr id="2" name="Table 1">
            <a:extLst>
              <a:ext uri="{FF2B5EF4-FFF2-40B4-BE49-F238E27FC236}">
                <a16:creationId xmlns:a16="http://schemas.microsoft.com/office/drawing/2014/main" id="{4DCA85FF-FE18-4FB1-0ADC-1DE2AA90E16A}"/>
              </a:ext>
            </a:extLst>
          </p:cNvPr>
          <p:cNvGraphicFramePr>
            <a:graphicFrameLocks noGrp="1"/>
          </p:cNvGraphicFramePr>
          <p:nvPr>
            <p:extLst>
              <p:ext uri="{D42A27DB-BD31-4B8C-83A1-F6EECF244321}">
                <p14:modId xmlns:p14="http://schemas.microsoft.com/office/powerpoint/2010/main" val="451053817"/>
              </p:ext>
            </p:extLst>
          </p:nvPr>
        </p:nvGraphicFramePr>
        <p:xfrm>
          <a:off x="1354741" y="4248611"/>
          <a:ext cx="5824633" cy="1165352"/>
        </p:xfrm>
        <a:graphic>
          <a:graphicData uri="http://schemas.openxmlformats.org/drawingml/2006/table">
            <a:tbl>
              <a:tblPr firstRow="1" bandRow="1">
                <a:tableStyleId>{2D5ABB26-0587-4C30-8999-92F81FD0307C}</a:tableStyleId>
              </a:tblPr>
              <a:tblGrid>
                <a:gridCol w="2896436">
                  <a:extLst>
                    <a:ext uri="{9D8B030D-6E8A-4147-A177-3AD203B41FA5}">
                      <a16:colId xmlns:a16="http://schemas.microsoft.com/office/drawing/2014/main" val="4089998826"/>
                    </a:ext>
                  </a:extLst>
                </a:gridCol>
                <a:gridCol w="2928197">
                  <a:extLst>
                    <a:ext uri="{9D8B030D-6E8A-4147-A177-3AD203B41FA5}">
                      <a16:colId xmlns:a16="http://schemas.microsoft.com/office/drawing/2014/main" val="2504631546"/>
                    </a:ext>
                  </a:extLst>
                </a:gridCol>
              </a:tblGrid>
              <a:tr h="0">
                <a:tc>
                  <a: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n-US" altLang="zh-CN" sz="1600" b="0" u="none" strike="noStrike" kern="1200" cap="none" spc="0" normalizeH="0" baseline="0" noProof="0" dirty="0">
                          <a:ln>
                            <a:noFill/>
                          </a:ln>
                          <a:solidFill>
                            <a:schemeClr val="accent1">
                              <a:lumMod val="90000"/>
                              <a:lumOff val="10000"/>
                            </a:schemeClr>
                          </a:solidFill>
                          <a:effectLst/>
                          <a:uLnTx/>
                          <a:uFillTx/>
                          <a:latin typeface="+mj-lt"/>
                          <a:sym typeface="字魂36号-正文宋楷" panose="02000000000000000000" pitchFamily="2" charset="-122"/>
                        </a:rPr>
                        <a:t>Sara Motamed</a:t>
                      </a:r>
                      <a:endParaRPr kumimoji="0" lang="en-US" altLang="zh-CN" sz="1600" b="0"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endParaRPr>
                    </a:p>
                  </a:txBody>
                  <a:tcPr/>
                </a:tc>
                <a:tc>
                  <a: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n-US" altLang="zh-CN" sz="1600" b="0" u="none" strike="noStrike" kern="1200" cap="none" spc="0" normalizeH="0" baseline="0" noProof="0" dirty="0">
                          <a:ln>
                            <a:noFill/>
                          </a:ln>
                          <a:solidFill>
                            <a:schemeClr val="accent1">
                              <a:lumMod val="90000"/>
                              <a:lumOff val="10000"/>
                            </a:schemeClr>
                          </a:solidFill>
                          <a:effectLst/>
                          <a:uLnTx/>
                          <a:uFillTx/>
                          <a:latin typeface="+mj-lt"/>
                          <a:sym typeface="字魂36号-正文宋楷" panose="02000000000000000000" pitchFamily="2" charset="-122"/>
                        </a:rPr>
                        <a:t>Noha Fahim</a:t>
                      </a:r>
                      <a:endParaRPr kumimoji="0" lang="en-US" altLang="zh-CN" sz="1600" b="0"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endParaRPr>
                    </a:p>
                  </a:txBody>
                  <a:tcPr/>
                </a:tc>
                <a:extLst>
                  <a:ext uri="{0D108BD9-81ED-4DB2-BD59-A6C34878D82A}">
                    <a16:rowId xmlns:a16="http://schemas.microsoft.com/office/drawing/2014/main" val="1647722314"/>
                  </a:ext>
                </a:extLst>
              </a:tr>
              <a:tr h="0">
                <a:tc>
                  <a: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n-US" altLang="zh-CN" sz="1600" b="1" u="none" strike="noStrike" kern="1200" cap="none" spc="0" normalizeH="0" baseline="0" noProof="0" dirty="0">
                          <a:ln>
                            <a:noFill/>
                          </a:ln>
                          <a:solidFill>
                            <a:schemeClr val="accent1">
                              <a:lumMod val="90000"/>
                              <a:lumOff val="10000"/>
                            </a:schemeClr>
                          </a:solidFill>
                          <a:effectLst/>
                          <a:uLnTx/>
                          <a:uFillTx/>
                          <a:latin typeface="+mj-lt"/>
                          <a:sym typeface="字魂36号-正文宋楷" panose="02000000000000000000" pitchFamily="2" charset="-122"/>
                        </a:rPr>
                        <a:t>300389899 </a:t>
                      </a:r>
                      <a:endParaRPr kumimoji="0" lang="en-US" altLang="zh-CN" sz="1600" b="1"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endParaRPr>
                    </a:p>
                  </a:txBody>
                  <a:tcPr/>
                </a:tc>
                <a:tc>
                  <a: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rPr>
                        <a:t>300389909</a:t>
                      </a:r>
                      <a:endParaRPr kumimoji="0" lang="zh-CN" altLang="en-US" sz="1600" b="1"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endParaRPr>
                    </a:p>
                  </a:txBody>
                  <a:tcPr/>
                </a:tc>
                <a:extLst>
                  <a:ext uri="{0D108BD9-81ED-4DB2-BD59-A6C34878D82A}">
                    <a16:rowId xmlns:a16="http://schemas.microsoft.com/office/drawing/2014/main" val="3642333138"/>
                  </a:ext>
                </a:extLst>
              </a:tr>
              <a:tr h="0">
                <a:tc>
                  <a: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n-US" altLang="zh-CN" sz="1600" b="0" u="none" strike="noStrike" kern="1200" cap="none" spc="0" normalizeH="0" baseline="0" noProof="0" dirty="0">
                          <a:ln>
                            <a:noFill/>
                          </a:ln>
                          <a:solidFill>
                            <a:schemeClr val="accent1">
                              <a:lumMod val="90000"/>
                              <a:lumOff val="10000"/>
                            </a:schemeClr>
                          </a:solidFill>
                          <a:effectLst/>
                          <a:uLnTx/>
                          <a:uFillTx/>
                          <a:latin typeface="+mj-lt"/>
                          <a:sym typeface="字魂36号-正文宋楷" panose="02000000000000000000" pitchFamily="2" charset="-122"/>
                        </a:rPr>
                        <a:t>Nasser Mohamed </a:t>
                      </a:r>
                      <a:endParaRPr kumimoji="0" lang="zh-CN" altLang="en-US" sz="1600" b="0"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endParaRPr>
                    </a:p>
                  </a:txBody>
                  <a:tcPr/>
                </a:tc>
                <a:tc>
                  <a: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rPr>
                        <a:t>Alaa Rabie</a:t>
                      </a:r>
                      <a:endParaRPr kumimoji="0" lang="zh-CN" altLang="en-US" sz="1600" b="1"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endParaRPr>
                    </a:p>
                  </a:txBody>
                  <a:tcPr/>
                </a:tc>
                <a:extLst>
                  <a:ext uri="{0D108BD9-81ED-4DB2-BD59-A6C34878D82A}">
                    <a16:rowId xmlns:a16="http://schemas.microsoft.com/office/drawing/2014/main" val="2001201340"/>
                  </a:ext>
                </a:extLst>
              </a:tr>
              <a:tr h="0">
                <a:tc>
                  <a: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rPr>
                        <a:t>300389893</a:t>
                      </a:r>
                      <a:endParaRPr kumimoji="0" lang="zh-CN" altLang="en-US" sz="1600" b="1"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endParaRPr>
                    </a:p>
                  </a:txBody>
                  <a:tcPr/>
                </a:tc>
                <a:tc>
                  <a: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rPr>
                        <a:t>300389374</a:t>
                      </a:r>
                      <a:endParaRPr kumimoji="0" lang="zh-CN" altLang="en-US" sz="1600" b="1" i="0" u="none" strike="noStrike" kern="1200" cap="none" spc="0" normalizeH="0" baseline="0" noProof="0" dirty="0">
                        <a:ln>
                          <a:noFill/>
                        </a:ln>
                        <a:solidFill>
                          <a:schemeClr val="accent1">
                            <a:lumMod val="90000"/>
                            <a:lumOff val="10000"/>
                          </a:schemeClr>
                        </a:solidFill>
                        <a:effectLst/>
                        <a:uLnTx/>
                        <a:uFillTx/>
                        <a:latin typeface="+mj-lt"/>
                        <a:ea typeface="字魂36号-正文宋楷" panose="02000000000000000000" pitchFamily="2" charset="-122"/>
                        <a:cs typeface="+mn-cs"/>
                        <a:sym typeface="字魂36号-正文宋楷" panose="02000000000000000000" pitchFamily="2" charset="-122"/>
                      </a:endParaRPr>
                    </a:p>
                  </a:txBody>
                  <a:tcPr/>
                </a:tc>
                <a:extLst>
                  <a:ext uri="{0D108BD9-81ED-4DB2-BD59-A6C34878D82A}">
                    <a16:rowId xmlns:a16="http://schemas.microsoft.com/office/drawing/2014/main" val="1964871092"/>
                  </a:ext>
                </a:extLst>
              </a:tr>
            </a:tbl>
          </a:graphicData>
        </a:graphic>
      </p:graphicFrame>
    </p:spTree>
    <p:extLst>
      <p:ext uri="{BB962C8B-B14F-4D97-AF65-F5344CB8AC3E}">
        <p14:creationId xmlns:p14="http://schemas.microsoft.com/office/powerpoint/2010/main" val="409177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1+#ppt_w/2"/>
                                          </p:val>
                                        </p:tav>
                                        <p:tav tm="100000">
                                          <p:val>
                                            <p:strVal val="#ppt_x"/>
                                          </p:val>
                                        </p:tav>
                                      </p:tavLst>
                                    </p:anim>
                                    <p:anim calcmode="lin" valueType="num">
                                      <p:cBhvr additive="base">
                                        <p:cTn id="20" dur="1000" fill="hold"/>
                                        <p:tgtEl>
                                          <p:spTgt spid="18"/>
                                        </p:tgtEl>
                                        <p:attrNameLst>
                                          <p:attrName>ppt_y</p:attrName>
                                        </p:attrNameLst>
                                      </p:cBhvr>
                                      <p:tavLst>
                                        <p:tav tm="0">
                                          <p:val>
                                            <p:strVal val="#ppt_y"/>
                                          </p:val>
                                        </p:tav>
                                        <p:tav tm="100000">
                                          <p:val>
                                            <p:strVal val="#ppt_y"/>
                                          </p:val>
                                        </p:tav>
                                      </p:tavLst>
                                    </p:anim>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p:cTn id="28" dur="500" fill="hold"/>
                                        <p:tgtEl>
                                          <p:spTgt spid="12"/>
                                        </p:tgtEl>
                                        <p:attrNameLst>
                                          <p:attrName>ppt_w</p:attrName>
                                        </p:attrNameLst>
                                      </p:cBhvr>
                                      <p:tavLst>
                                        <p:tav tm="0">
                                          <p:val>
                                            <p:fltVal val="0"/>
                                          </p:val>
                                        </p:tav>
                                        <p:tav tm="100000">
                                          <p:val>
                                            <p:strVal val="#ppt_w"/>
                                          </p:val>
                                        </p:tav>
                                      </p:tavLst>
                                    </p:anim>
                                    <p:anim calcmode="lin" valueType="num">
                                      <p:cBhvr>
                                        <p:cTn id="29" dur="500" fill="hold"/>
                                        <p:tgtEl>
                                          <p:spTgt spid="12"/>
                                        </p:tgtEl>
                                        <p:attrNameLst>
                                          <p:attrName>ppt_h</p:attrName>
                                        </p:attrNameLst>
                                      </p:cBhvr>
                                      <p:tavLst>
                                        <p:tav tm="0">
                                          <p:val>
                                            <p:fltVal val="0"/>
                                          </p:val>
                                        </p:tav>
                                        <p:tav tm="100000">
                                          <p:val>
                                            <p:strVal val="#ppt_h"/>
                                          </p:val>
                                        </p:tav>
                                      </p:tavLst>
                                    </p:anim>
                                    <p:animEffect transition="in" filter="fade">
                                      <p:cBhvr>
                                        <p:cTn id="30" dur="500"/>
                                        <p:tgtEl>
                                          <p:spTgt spid="12"/>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p:cTn id="33" dur="500" fill="hold"/>
                                        <p:tgtEl>
                                          <p:spTgt spid="13"/>
                                        </p:tgtEl>
                                        <p:attrNameLst>
                                          <p:attrName>ppt_w</p:attrName>
                                        </p:attrNameLst>
                                      </p:cBhvr>
                                      <p:tavLst>
                                        <p:tav tm="0">
                                          <p:val>
                                            <p:fltVal val="0"/>
                                          </p:val>
                                        </p:tav>
                                        <p:tav tm="100000">
                                          <p:val>
                                            <p:strVal val="#ppt_w"/>
                                          </p:val>
                                        </p:tav>
                                      </p:tavLst>
                                    </p:anim>
                                    <p:anim calcmode="lin" valueType="num">
                                      <p:cBhvr>
                                        <p:cTn id="34" dur="500" fill="hold"/>
                                        <p:tgtEl>
                                          <p:spTgt spid="13"/>
                                        </p:tgtEl>
                                        <p:attrNameLst>
                                          <p:attrName>ppt_h</p:attrName>
                                        </p:attrNameLst>
                                      </p:cBhvr>
                                      <p:tavLst>
                                        <p:tav tm="0">
                                          <p:val>
                                            <p:fltVal val="0"/>
                                          </p:val>
                                        </p:tav>
                                        <p:tav tm="100000">
                                          <p:val>
                                            <p:strVal val="#ppt_h"/>
                                          </p:val>
                                        </p:tav>
                                      </p:tavLst>
                                    </p:anim>
                                    <p:animEffect transition="in" filter="fade">
                                      <p:cBhvr>
                                        <p:cTn id="35" dur="500"/>
                                        <p:tgtEl>
                                          <p:spTgt spid="13"/>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 calcmode="lin" valueType="num">
                                      <p:cBhvr>
                                        <p:cTn id="38" dur="500" fill="hold"/>
                                        <p:tgtEl>
                                          <p:spTgt spid="10"/>
                                        </p:tgtEl>
                                        <p:attrNameLst>
                                          <p:attrName>ppt_w</p:attrName>
                                        </p:attrNameLst>
                                      </p:cBhvr>
                                      <p:tavLst>
                                        <p:tav tm="0">
                                          <p:val>
                                            <p:fltVal val="0"/>
                                          </p:val>
                                        </p:tav>
                                        <p:tav tm="100000">
                                          <p:val>
                                            <p:strVal val="#ppt_w"/>
                                          </p:val>
                                        </p:tav>
                                      </p:tavLst>
                                    </p:anim>
                                    <p:anim calcmode="lin" valueType="num">
                                      <p:cBhvr>
                                        <p:cTn id="39" dur="500" fill="hold"/>
                                        <p:tgtEl>
                                          <p:spTgt spid="10"/>
                                        </p:tgtEl>
                                        <p:attrNameLst>
                                          <p:attrName>ppt_h</p:attrName>
                                        </p:attrNameLst>
                                      </p:cBhvr>
                                      <p:tavLst>
                                        <p:tav tm="0">
                                          <p:val>
                                            <p:fltVal val="0"/>
                                          </p:val>
                                        </p:tav>
                                        <p:tav tm="100000">
                                          <p:val>
                                            <p:strVal val="#ppt_h"/>
                                          </p:val>
                                        </p:tav>
                                      </p:tavLst>
                                    </p:anim>
                                    <p:animEffect transition="in" filter="fade">
                                      <p:cBhvr>
                                        <p:cTn id="40" dur="500"/>
                                        <p:tgtEl>
                                          <p:spTgt spid="10"/>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500" fill="hold"/>
                                        <p:tgtEl>
                                          <p:spTgt spid="14"/>
                                        </p:tgtEl>
                                        <p:attrNameLst>
                                          <p:attrName>ppt_w</p:attrName>
                                        </p:attrNameLst>
                                      </p:cBhvr>
                                      <p:tavLst>
                                        <p:tav tm="0">
                                          <p:val>
                                            <p:fltVal val="0"/>
                                          </p:val>
                                        </p:tav>
                                        <p:tav tm="100000">
                                          <p:val>
                                            <p:strVal val="#ppt_w"/>
                                          </p:val>
                                        </p:tav>
                                      </p:tavLst>
                                    </p:anim>
                                    <p:anim calcmode="lin" valueType="num">
                                      <p:cBhvr>
                                        <p:cTn id="44" dur="500" fill="hold"/>
                                        <p:tgtEl>
                                          <p:spTgt spid="14"/>
                                        </p:tgtEl>
                                        <p:attrNameLst>
                                          <p:attrName>ppt_h</p:attrName>
                                        </p:attrNameLst>
                                      </p:cBhvr>
                                      <p:tavLst>
                                        <p:tav tm="0">
                                          <p:val>
                                            <p:fltVal val="0"/>
                                          </p:val>
                                        </p:tav>
                                        <p:tav tm="100000">
                                          <p:val>
                                            <p:strVal val="#ppt_h"/>
                                          </p:val>
                                        </p:tav>
                                      </p:tavLst>
                                    </p:anim>
                                    <p:animEffect transition="in" filter="fade">
                                      <p:cBhvr>
                                        <p:cTn id="45" dur="50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750"/>
                                        <p:tgtEl>
                                          <p:spTgt spid="15"/>
                                        </p:tgtEl>
                                      </p:cBhvr>
                                    </p:animEffect>
                                  </p:childTnLst>
                                </p:cTn>
                              </p:par>
                              <p:par>
                                <p:cTn id="51" presetID="10" presetClass="entr" presetSubtype="0" fill="hold" grpId="0" nodeType="withEffect">
                                  <p:stCondLst>
                                    <p:cond delay="350"/>
                                  </p:stCondLst>
                                  <p:childTnLst>
                                    <p:set>
                                      <p:cBhvr>
                                        <p:cTn id="52" dur="1" fill="hold">
                                          <p:stCondLst>
                                            <p:cond delay="0"/>
                                          </p:stCondLst>
                                        </p:cTn>
                                        <p:tgtEl>
                                          <p:spTgt spid="16">
                                            <p:txEl>
                                              <p:pRg st="0" end="0"/>
                                            </p:txEl>
                                          </p:spTgt>
                                        </p:tgtEl>
                                        <p:attrNameLst>
                                          <p:attrName>style.visibility</p:attrName>
                                        </p:attrNameLst>
                                      </p:cBhvr>
                                      <p:to>
                                        <p:strVal val="visible"/>
                                      </p:to>
                                    </p:set>
                                    <p:animEffect transition="in" filter="fade">
                                      <p:cBhvr>
                                        <p:cTn id="53" dur="750"/>
                                        <p:tgtEl>
                                          <p:spTgt spid="16">
                                            <p:txEl>
                                              <p:pRg st="0" end="0"/>
                                            </p:txEl>
                                          </p:spTgt>
                                        </p:tgtEl>
                                      </p:cBhvr>
                                    </p:animEffect>
                                  </p:childTnLst>
                                </p:cTn>
                              </p:par>
                              <p:par>
                                <p:cTn id="54" presetID="10" presetClass="entr" presetSubtype="0" fill="hold" grpId="0" nodeType="withEffect">
                                  <p:stCondLst>
                                    <p:cond delay="350"/>
                                  </p:stCondLst>
                                  <p:childTnLst>
                                    <p:set>
                                      <p:cBhvr>
                                        <p:cTn id="55" dur="1" fill="hold">
                                          <p:stCondLst>
                                            <p:cond delay="0"/>
                                          </p:stCondLst>
                                        </p:cTn>
                                        <p:tgtEl>
                                          <p:spTgt spid="16">
                                            <p:txEl>
                                              <p:pRg st="1" end="1"/>
                                            </p:txEl>
                                          </p:spTgt>
                                        </p:tgtEl>
                                        <p:attrNameLst>
                                          <p:attrName>style.visibility</p:attrName>
                                        </p:attrNameLst>
                                      </p:cBhvr>
                                      <p:to>
                                        <p:strVal val="visible"/>
                                      </p:to>
                                    </p:set>
                                    <p:animEffect transition="in" filter="fade">
                                      <p:cBhvr>
                                        <p:cTn id="56" dur="750"/>
                                        <p:tgtEl>
                                          <p:spTgt spid="1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P spid="11" grpId="0" animBg="1"/>
      <p:bldP spid="12" grpId="0" animBg="1"/>
      <p:bldP spid="13" grpId="0" animBg="1"/>
      <p:bldP spid="14" grpId="0" animBg="1"/>
      <p:bldP spid="15" grpId="0"/>
      <p:bldP spid="16" grpId="0" build="allAtOnce"/>
      <p:bldP spid="1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2692147" y="69933"/>
            <a:ext cx="7049687" cy="1015663"/>
          </a:xfrm>
          <a:prstGeom prst="rect">
            <a:avLst/>
          </a:prstGeom>
          <a:noFill/>
        </p:spPr>
        <p:txBody>
          <a:bodyPr wrap="none" rtlCol="0">
            <a:spAutoFit/>
          </a:bodyPr>
          <a:lstStyle/>
          <a:p>
            <a:pPr algn="ctr"/>
            <a:r>
              <a:rPr lang="en-US" sz="6000" b="1" dirty="0">
                <a:solidFill>
                  <a:schemeClr val="accent1"/>
                </a:solidFill>
                <a:latin typeface="+mj-lt"/>
              </a:rPr>
              <a:t>Filter out </a:t>
            </a:r>
            <a:r>
              <a:rPr lang="en-US" sz="6000" b="1" dirty="0">
                <a:solidFill>
                  <a:schemeClr val="accent2"/>
                </a:solidFill>
                <a:latin typeface="+mj-lt"/>
              </a:rPr>
              <a:t> </a:t>
            </a:r>
            <a:r>
              <a:rPr lang="en-US" sz="6000" b="1" dirty="0">
                <a:solidFill>
                  <a:srgbClr val="FFC000"/>
                </a:solidFill>
                <a:latin typeface="+mj-lt"/>
              </a:rPr>
              <a:t>Non-Arabic</a:t>
            </a: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4BE5EC4-5237-42DF-812F-1921FE10B9A3}"/>
              </a:ext>
            </a:extLst>
          </p:cNvPr>
          <p:cNvSpPr/>
          <p:nvPr/>
        </p:nvSpPr>
        <p:spPr>
          <a:xfrm>
            <a:off x="2461546" y="54159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3"/>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3"/>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grpSp>
        <p:nvGrpSpPr>
          <p:cNvPr id="24" name="Group 23">
            <a:extLst>
              <a:ext uri="{FF2B5EF4-FFF2-40B4-BE49-F238E27FC236}">
                <a16:creationId xmlns:a16="http://schemas.microsoft.com/office/drawing/2014/main" id="{F7AADA99-45D4-A4CF-2E2C-58AFA13C39EF}"/>
              </a:ext>
            </a:extLst>
          </p:cNvPr>
          <p:cNvGrpSpPr/>
          <p:nvPr/>
        </p:nvGrpSpPr>
        <p:grpSpPr>
          <a:xfrm>
            <a:off x="1882356" y="2509709"/>
            <a:ext cx="8427287" cy="2310322"/>
            <a:chOff x="1882356" y="2509709"/>
            <a:chExt cx="8427287" cy="2310322"/>
          </a:xfrm>
          <a:solidFill>
            <a:schemeClr val="accent3"/>
          </a:solidFill>
        </p:grpSpPr>
        <p:pic>
          <p:nvPicPr>
            <p:cNvPr id="22" name="Picture 21">
              <a:extLst>
                <a:ext uri="{FF2B5EF4-FFF2-40B4-BE49-F238E27FC236}">
                  <a16:creationId xmlns:a16="http://schemas.microsoft.com/office/drawing/2014/main" id="{873B109D-B85E-5AEB-4F47-37AFDCAA2209}"/>
                </a:ext>
              </a:extLst>
            </p:cNvPr>
            <p:cNvPicPr>
              <a:picLocks noChangeAspect="1"/>
            </p:cNvPicPr>
            <p:nvPr/>
          </p:nvPicPr>
          <p:blipFill>
            <a:blip r:embed="rId3"/>
            <a:stretch>
              <a:fillRect/>
            </a:stretch>
          </p:blipFill>
          <p:spPr>
            <a:xfrm>
              <a:off x="1882356" y="2509709"/>
              <a:ext cx="8427287" cy="2310322"/>
            </a:xfrm>
            <a:prstGeom prst="rect">
              <a:avLst/>
            </a:prstGeom>
            <a:grpFill/>
          </p:spPr>
        </p:pic>
        <p:sp>
          <p:nvSpPr>
            <p:cNvPr id="23" name="Rectangle 22">
              <a:extLst>
                <a:ext uri="{FF2B5EF4-FFF2-40B4-BE49-F238E27FC236}">
                  <a16:creationId xmlns:a16="http://schemas.microsoft.com/office/drawing/2014/main" id="{846F512E-EB37-4A87-74BC-1B7E59823012}"/>
                </a:ext>
              </a:extLst>
            </p:cNvPr>
            <p:cNvSpPr/>
            <p:nvPr/>
          </p:nvSpPr>
          <p:spPr>
            <a:xfrm>
              <a:off x="9298983" y="2509709"/>
              <a:ext cx="914400" cy="2310322"/>
            </a:xfrm>
            <a:prstGeom prst="rect">
              <a:avLst/>
            </a:prstGeom>
            <a:noFill/>
            <a:ln w="5715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394636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p:cTn id="51" dur="500" fill="hold"/>
                                        <p:tgtEl>
                                          <p:spTgt spid="5"/>
                                        </p:tgtEl>
                                        <p:attrNameLst>
                                          <p:attrName>ppt_w</p:attrName>
                                        </p:attrNameLst>
                                      </p:cBhvr>
                                      <p:tavLst>
                                        <p:tav tm="0">
                                          <p:val>
                                            <p:fltVal val="0"/>
                                          </p:val>
                                        </p:tav>
                                        <p:tav tm="100000">
                                          <p:val>
                                            <p:strVal val="#ppt_w"/>
                                          </p:val>
                                        </p:tav>
                                      </p:tavLst>
                                    </p:anim>
                                    <p:anim calcmode="lin" valueType="num">
                                      <p:cBhvr>
                                        <p:cTn id="52" dur="500" fill="hold"/>
                                        <p:tgtEl>
                                          <p:spTgt spid="5"/>
                                        </p:tgtEl>
                                        <p:attrNameLst>
                                          <p:attrName>ppt_h</p:attrName>
                                        </p:attrNameLst>
                                      </p:cBhvr>
                                      <p:tavLst>
                                        <p:tav tm="0">
                                          <p:val>
                                            <p:fltVal val="0"/>
                                          </p:val>
                                        </p:tav>
                                        <p:tav tm="100000">
                                          <p:val>
                                            <p:strVal val="#ppt_h"/>
                                          </p:val>
                                        </p:tav>
                                      </p:tavLst>
                                    </p:anim>
                                    <p:animEffect transition="in" filter="fade">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p:cTn id="61" dur="500" fill="hold"/>
                                        <p:tgtEl>
                                          <p:spTgt spid="8"/>
                                        </p:tgtEl>
                                        <p:attrNameLst>
                                          <p:attrName>ppt_w</p:attrName>
                                        </p:attrNameLst>
                                      </p:cBhvr>
                                      <p:tavLst>
                                        <p:tav tm="0">
                                          <p:val>
                                            <p:fltVal val="0"/>
                                          </p:val>
                                        </p:tav>
                                        <p:tav tm="100000">
                                          <p:val>
                                            <p:strVal val="#ppt_w"/>
                                          </p:val>
                                        </p:tav>
                                      </p:tavLst>
                                    </p:anim>
                                    <p:anim calcmode="lin" valueType="num">
                                      <p:cBhvr>
                                        <p:cTn id="62" dur="500" fill="hold"/>
                                        <p:tgtEl>
                                          <p:spTgt spid="8"/>
                                        </p:tgtEl>
                                        <p:attrNameLst>
                                          <p:attrName>ppt_h</p:attrName>
                                        </p:attrNameLst>
                                      </p:cBhvr>
                                      <p:tavLst>
                                        <p:tav tm="0">
                                          <p:val>
                                            <p:fltVal val="0"/>
                                          </p:val>
                                        </p:tav>
                                        <p:tav tm="100000">
                                          <p:val>
                                            <p:strVal val="#ppt_h"/>
                                          </p:val>
                                        </p:tav>
                                      </p:tavLst>
                                    </p:anim>
                                    <p:animEffect transition="in" filter="fade">
                                      <p:cBhvr>
                                        <p:cTn id="63" dur="500"/>
                                        <p:tgtEl>
                                          <p:spTgt spid="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500" fill="hold"/>
                                        <p:tgtEl>
                                          <p:spTgt spid="11"/>
                                        </p:tgtEl>
                                        <p:attrNameLst>
                                          <p:attrName>ppt_w</p:attrName>
                                        </p:attrNameLst>
                                      </p:cBhvr>
                                      <p:tavLst>
                                        <p:tav tm="0">
                                          <p:val>
                                            <p:fltVal val="0"/>
                                          </p:val>
                                        </p:tav>
                                        <p:tav tm="100000">
                                          <p:val>
                                            <p:strVal val="#ppt_w"/>
                                          </p:val>
                                        </p:tav>
                                      </p:tavLst>
                                    </p:anim>
                                    <p:anim calcmode="lin" valueType="num">
                                      <p:cBhvr>
                                        <p:cTn id="67" dur="500" fill="hold"/>
                                        <p:tgtEl>
                                          <p:spTgt spid="11"/>
                                        </p:tgtEl>
                                        <p:attrNameLst>
                                          <p:attrName>ppt_h</p:attrName>
                                        </p:attrNameLst>
                                      </p:cBhvr>
                                      <p:tavLst>
                                        <p:tav tm="0">
                                          <p:val>
                                            <p:fltVal val="0"/>
                                          </p:val>
                                        </p:tav>
                                        <p:tav tm="100000">
                                          <p:val>
                                            <p:strVal val="#ppt_h"/>
                                          </p:val>
                                        </p:tav>
                                      </p:tavLst>
                                    </p:anim>
                                    <p:animEffect transition="in" filter="fade">
                                      <p:cBhvr>
                                        <p:cTn id="68" dur="500"/>
                                        <p:tgtEl>
                                          <p:spTgt spid="11"/>
                                        </p:tgtEl>
                                      </p:cBhvr>
                                    </p:animEffect>
                                  </p:childTnLst>
                                </p:cTn>
                              </p:par>
                              <p:par>
                                <p:cTn id="69" presetID="2" presetClass="entr" presetSubtype="4" fill="hold" nodeType="withEffect">
                                  <p:stCondLst>
                                    <p:cond delay="0"/>
                                  </p:stCondLst>
                                  <p:childTnLst>
                                    <p:set>
                                      <p:cBhvr>
                                        <p:cTn id="70" dur="1" fill="hold">
                                          <p:stCondLst>
                                            <p:cond delay="0"/>
                                          </p:stCondLst>
                                        </p:cTn>
                                        <p:tgtEl>
                                          <p:spTgt spid="24"/>
                                        </p:tgtEl>
                                        <p:attrNameLst>
                                          <p:attrName>style.visibility</p:attrName>
                                        </p:attrNameLst>
                                      </p:cBhvr>
                                      <p:to>
                                        <p:strVal val="visible"/>
                                      </p:to>
                                    </p:set>
                                    <p:anim calcmode="lin" valueType="num">
                                      <p:cBhvr additive="base">
                                        <p:cTn id="71" dur="500" fill="hold"/>
                                        <p:tgtEl>
                                          <p:spTgt spid="24"/>
                                        </p:tgtEl>
                                        <p:attrNameLst>
                                          <p:attrName>ppt_x</p:attrName>
                                        </p:attrNameLst>
                                      </p:cBhvr>
                                      <p:tavLst>
                                        <p:tav tm="0">
                                          <p:val>
                                            <p:strVal val="#ppt_x"/>
                                          </p:val>
                                        </p:tav>
                                        <p:tav tm="100000">
                                          <p:val>
                                            <p:strVal val="#ppt_x"/>
                                          </p:val>
                                        </p:tav>
                                      </p:tavLst>
                                    </p:anim>
                                    <p:anim calcmode="lin" valueType="num">
                                      <p:cBhvr additive="base">
                                        <p:cTn id="72"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4556584" y="-76826"/>
            <a:ext cx="3780843" cy="1015663"/>
          </a:xfrm>
          <a:prstGeom prst="rect">
            <a:avLst/>
          </a:prstGeom>
          <a:noFill/>
        </p:spPr>
        <p:txBody>
          <a:bodyPr wrap="none" rtlCol="0">
            <a:spAutoFit/>
          </a:bodyPr>
          <a:lstStyle/>
          <a:p>
            <a:pPr algn="ctr"/>
            <a:r>
              <a:rPr lang="en-US" sz="6000" b="1" dirty="0" err="1">
                <a:solidFill>
                  <a:schemeClr val="accent1"/>
                </a:solidFill>
              </a:rPr>
              <a:t>Word</a:t>
            </a:r>
            <a:r>
              <a:rPr lang="en-US" sz="6000" b="1" dirty="0" err="1">
                <a:solidFill>
                  <a:schemeClr val="accent2"/>
                </a:solidFill>
                <a:latin typeface="+mj-lt"/>
              </a:rPr>
              <a:t>Cloud</a:t>
            </a:r>
            <a:endParaRPr lang="en-US" sz="6000" b="1" dirty="0">
              <a:solidFill>
                <a:schemeClr val="accent2"/>
              </a:solidFill>
              <a:latin typeface="+mj-lt"/>
            </a:endParaRP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4BE5EC4-5237-42DF-812F-1921FE10B9A3}"/>
              </a:ext>
            </a:extLst>
          </p:cNvPr>
          <p:cNvSpPr/>
          <p:nvPr/>
        </p:nvSpPr>
        <p:spPr>
          <a:xfrm>
            <a:off x="2461546" y="54159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5"/>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5"/>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23" name="Picture 22">
            <a:extLst>
              <a:ext uri="{FF2B5EF4-FFF2-40B4-BE49-F238E27FC236}">
                <a16:creationId xmlns:a16="http://schemas.microsoft.com/office/drawing/2014/main" id="{5977A861-5036-B1B8-E340-8EB2E67AA90A}"/>
              </a:ext>
            </a:extLst>
          </p:cNvPr>
          <p:cNvPicPr>
            <a:picLocks noChangeAspect="1"/>
          </p:cNvPicPr>
          <p:nvPr/>
        </p:nvPicPr>
        <p:blipFill>
          <a:blip r:embed="rId3"/>
          <a:stretch>
            <a:fillRect/>
          </a:stretch>
        </p:blipFill>
        <p:spPr>
          <a:xfrm>
            <a:off x="4060382" y="993267"/>
            <a:ext cx="3748144" cy="2011680"/>
          </a:xfrm>
          <a:prstGeom prst="rect">
            <a:avLst/>
          </a:prstGeom>
          <a:solidFill>
            <a:schemeClr val="accent5"/>
          </a:solidFill>
        </p:spPr>
      </p:pic>
      <p:pic>
        <p:nvPicPr>
          <p:cNvPr id="25" name="Picture 24">
            <a:extLst>
              <a:ext uri="{FF2B5EF4-FFF2-40B4-BE49-F238E27FC236}">
                <a16:creationId xmlns:a16="http://schemas.microsoft.com/office/drawing/2014/main" id="{D028D245-9C2A-6871-A90D-6D020D977AC2}"/>
              </a:ext>
            </a:extLst>
          </p:cNvPr>
          <p:cNvPicPr>
            <a:picLocks noChangeAspect="1"/>
          </p:cNvPicPr>
          <p:nvPr/>
        </p:nvPicPr>
        <p:blipFill>
          <a:blip r:embed="rId4"/>
          <a:stretch>
            <a:fillRect/>
          </a:stretch>
        </p:blipFill>
        <p:spPr>
          <a:xfrm>
            <a:off x="8161554" y="1810385"/>
            <a:ext cx="3918514" cy="2103120"/>
          </a:xfrm>
          <a:prstGeom prst="rect">
            <a:avLst/>
          </a:prstGeom>
          <a:solidFill>
            <a:schemeClr val="accent5"/>
          </a:solidFill>
        </p:spPr>
      </p:pic>
      <p:pic>
        <p:nvPicPr>
          <p:cNvPr id="27" name="Picture 26">
            <a:extLst>
              <a:ext uri="{FF2B5EF4-FFF2-40B4-BE49-F238E27FC236}">
                <a16:creationId xmlns:a16="http://schemas.microsoft.com/office/drawing/2014/main" id="{6B383890-4AC2-275B-C3C1-7D5ED557C8ED}"/>
              </a:ext>
            </a:extLst>
          </p:cNvPr>
          <p:cNvPicPr>
            <a:picLocks noChangeAspect="1"/>
          </p:cNvPicPr>
          <p:nvPr/>
        </p:nvPicPr>
        <p:blipFill>
          <a:blip r:embed="rId5"/>
          <a:stretch>
            <a:fillRect/>
          </a:stretch>
        </p:blipFill>
        <p:spPr>
          <a:xfrm>
            <a:off x="8161554" y="3997754"/>
            <a:ext cx="3918514" cy="2103120"/>
          </a:xfrm>
          <a:prstGeom prst="rect">
            <a:avLst/>
          </a:prstGeom>
          <a:solidFill>
            <a:schemeClr val="accent5"/>
          </a:solidFill>
        </p:spPr>
      </p:pic>
      <p:pic>
        <p:nvPicPr>
          <p:cNvPr id="29" name="Picture 28">
            <a:extLst>
              <a:ext uri="{FF2B5EF4-FFF2-40B4-BE49-F238E27FC236}">
                <a16:creationId xmlns:a16="http://schemas.microsoft.com/office/drawing/2014/main" id="{3540DF59-5C4D-18B5-6015-91A264E3B4AB}"/>
              </a:ext>
            </a:extLst>
          </p:cNvPr>
          <p:cNvPicPr>
            <a:picLocks noChangeAspect="1"/>
          </p:cNvPicPr>
          <p:nvPr/>
        </p:nvPicPr>
        <p:blipFill>
          <a:blip r:embed="rId6"/>
          <a:stretch>
            <a:fillRect/>
          </a:stretch>
        </p:blipFill>
        <p:spPr>
          <a:xfrm>
            <a:off x="4060382" y="2906399"/>
            <a:ext cx="3855987" cy="2011680"/>
          </a:xfrm>
          <a:prstGeom prst="rect">
            <a:avLst/>
          </a:prstGeom>
          <a:solidFill>
            <a:schemeClr val="accent5"/>
          </a:solidFill>
        </p:spPr>
      </p:pic>
      <p:pic>
        <p:nvPicPr>
          <p:cNvPr id="31" name="Picture 30">
            <a:extLst>
              <a:ext uri="{FF2B5EF4-FFF2-40B4-BE49-F238E27FC236}">
                <a16:creationId xmlns:a16="http://schemas.microsoft.com/office/drawing/2014/main" id="{B16F157C-56A7-03CF-D3DF-B3949C93A5AC}"/>
              </a:ext>
            </a:extLst>
          </p:cNvPr>
          <p:cNvPicPr>
            <a:picLocks noChangeAspect="1"/>
          </p:cNvPicPr>
          <p:nvPr/>
        </p:nvPicPr>
        <p:blipFill>
          <a:blip r:embed="rId7"/>
          <a:stretch>
            <a:fillRect/>
          </a:stretch>
        </p:blipFill>
        <p:spPr>
          <a:xfrm>
            <a:off x="19276" y="3997754"/>
            <a:ext cx="3918514" cy="2103120"/>
          </a:xfrm>
          <a:prstGeom prst="rect">
            <a:avLst/>
          </a:prstGeom>
          <a:solidFill>
            <a:schemeClr val="accent5"/>
          </a:solidFill>
        </p:spPr>
      </p:pic>
      <p:pic>
        <p:nvPicPr>
          <p:cNvPr id="33" name="Picture 32">
            <a:extLst>
              <a:ext uri="{FF2B5EF4-FFF2-40B4-BE49-F238E27FC236}">
                <a16:creationId xmlns:a16="http://schemas.microsoft.com/office/drawing/2014/main" id="{BEE556DF-CA52-95B4-7A8E-8D9B9507F35C}"/>
              </a:ext>
            </a:extLst>
          </p:cNvPr>
          <p:cNvPicPr>
            <a:picLocks noChangeAspect="1"/>
          </p:cNvPicPr>
          <p:nvPr/>
        </p:nvPicPr>
        <p:blipFill>
          <a:blip r:embed="rId8"/>
          <a:stretch>
            <a:fillRect/>
          </a:stretch>
        </p:blipFill>
        <p:spPr>
          <a:xfrm>
            <a:off x="4060382" y="4858893"/>
            <a:ext cx="3748144" cy="2011680"/>
          </a:xfrm>
          <a:prstGeom prst="rect">
            <a:avLst/>
          </a:prstGeom>
          <a:solidFill>
            <a:schemeClr val="accent5"/>
          </a:solidFill>
        </p:spPr>
      </p:pic>
      <p:pic>
        <p:nvPicPr>
          <p:cNvPr id="35" name="Picture 34">
            <a:extLst>
              <a:ext uri="{FF2B5EF4-FFF2-40B4-BE49-F238E27FC236}">
                <a16:creationId xmlns:a16="http://schemas.microsoft.com/office/drawing/2014/main" id="{B510AB14-147A-D982-9326-36D7839495B1}"/>
              </a:ext>
            </a:extLst>
          </p:cNvPr>
          <p:cNvPicPr>
            <a:picLocks noChangeAspect="1"/>
          </p:cNvPicPr>
          <p:nvPr/>
        </p:nvPicPr>
        <p:blipFill>
          <a:blip r:embed="rId9"/>
          <a:stretch>
            <a:fillRect/>
          </a:stretch>
        </p:blipFill>
        <p:spPr>
          <a:xfrm>
            <a:off x="21550" y="1809119"/>
            <a:ext cx="3918517" cy="2103120"/>
          </a:xfrm>
          <a:prstGeom prst="rect">
            <a:avLst/>
          </a:prstGeom>
        </p:spPr>
      </p:pic>
    </p:spTree>
    <p:extLst>
      <p:ext uri="{BB962C8B-B14F-4D97-AF65-F5344CB8AC3E}">
        <p14:creationId xmlns:p14="http://schemas.microsoft.com/office/powerpoint/2010/main" val="3998925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p:cTn id="51" dur="500" fill="hold"/>
                                        <p:tgtEl>
                                          <p:spTgt spid="5"/>
                                        </p:tgtEl>
                                        <p:attrNameLst>
                                          <p:attrName>ppt_w</p:attrName>
                                        </p:attrNameLst>
                                      </p:cBhvr>
                                      <p:tavLst>
                                        <p:tav tm="0">
                                          <p:val>
                                            <p:fltVal val="0"/>
                                          </p:val>
                                        </p:tav>
                                        <p:tav tm="100000">
                                          <p:val>
                                            <p:strVal val="#ppt_w"/>
                                          </p:val>
                                        </p:tav>
                                      </p:tavLst>
                                    </p:anim>
                                    <p:anim calcmode="lin" valueType="num">
                                      <p:cBhvr>
                                        <p:cTn id="52" dur="500" fill="hold"/>
                                        <p:tgtEl>
                                          <p:spTgt spid="5"/>
                                        </p:tgtEl>
                                        <p:attrNameLst>
                                          <p:attrName>ppt_h</p:attrName>
                                        </p:attrNameLst>
                                      </p:cBhvr>
                                      <p:tavLst>
                                        <p:tav tm="0">
                                          <p:val>
                                            <p:fltVal val="0"/>
                                          </p:val>
                                        </p:tav>
                                        <p:tav tm="100000">
                                          <p:val>
                                            <p:strVal val="#ppt_h"/>
                                          </p:val>
                                        </p:tav>
                                      </p:tavLst>
                                    </p:anim>
                                    <p:animEffect transition="in" filter="fade">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p:cTn id="61" dur="500" fill="hold"/>
                                        <p:tgtEl>
                                          <p:spTgt spid="8"/>
                                        </p:tgtEl>
                                        <p:attrNameLst>
                                          <p:attrName>ppt_w</p:attrName>
                                        </p:attrNameLst>
                                      </p:cBhvr>
                                      <p:tavLst>
                                        <p:tav tm="0">
                                          <p:val>
                                            <p:fltVal val="0"/>
                                          </p:val>
                                        </p:tav>
                                        <p:tav tm="100000">
                                          <p:val>
                                            <p:strVal val="#ppt_w"/>
                                          </p:val>
                                        </p:tav>
                                      </p:tavLst>
                                    </p:anim>
                                    <p:anim calcmode="lin" valueType="num">
                                      <p:cBhvr>
                                        <p:cTn id="62" dur="500" fill="hold"/>
                                        <p:tgtEl>
                                          <p:spTgt spid="8"/>
                                        </p:tgtEl>
                                        <p:attrNameLst>
                                          <p:attrName>ppt_h</p:attrName>
                                        </p:attrNameLst>
                                      </p:cBhvr>
                                      <p:tavLst>
                                        <p:tav tm="0">
                                          <p:val>
                                            <p:fltVal val="0"/>
                                          </p:val>
                                        </p:tav>
                                        <p:tav tm="100000">
                                          <p:val>
                                            <p:strVal val="#ppt_h"/>
                                          </p:val>
                                        </p:tav>
                                      </p:tavLst>
                                    </p:anim>
                                    <p:animEffect transition="in" filter="fade">
                                      <p:cBhvr>
                                        <p:cTn id="63" dur="500"/>
                                        <p:tgtEl>
                                          <p:spTgt spid="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500" fill="hold"/>
                                        <p:tgtEl>
                                          <p:spTgt spid="11"/>
                                        </p:tgtEl>
                                        <p:attrNameLst>
                                          <p:attrName>ppt_w</p:attrName>
                                        </p:attrNameLst>
                                      </p:cBhvr>
                                      <p:tavLst>
                                        <p:tav tm="0">
                                          <p:val>
                                            <p:fltVal val="0"/>
                                          </p:val>
                                        </p:tav>
                                        <p:tav tm="100000">
                                          <p:val>
                                            <p:strVal val="#ppt_w"/>
                                          </p:val>
                                        </p:tav>
                                      </p:tavLst>
                                    </p:anim>
                                    <p:anim calcmode="lin" valueType="num">
                                      <p:cBhvr>
                                        <p:cTn id="67" dur="500" fill="hold"/>
                                        <p:tgtEl>
                                          <p:spTgt spid="11"/>
                                        </p:tgtEl>
                                        <p:attrNameLst>
                                          <p:attrName>ppt_h</p:attrName>
                                        </p:attrNameLst>
                                      </p:cBhvr>
                                      <p:tavLst>
                                        <p:tav tm="0">
                                          <p:val>
                                            <p:fltVal val="0"/>
                                          </p:val>
                                        </p:tav>
                                        <p:tav tm="100000">
                                          <p:val>
                                            <p:strVal val="#ppt_h"/>
                                          </p:val>
                                        </p:tav>
                                      </p:tavLst>
                                    </p:anim>
                                    <p:animEffect transition="in" filter="fade">
                                      <p:cBhvr>
                                        <p:cTn id="68" dur="500"/>
                                        <p:tgtEl>
                                          <p:spTgt spid="11"/>
                                        </p:tgtEl>
                                      </p:cBhvr>
                                    </p:animEffect>
                                  </p:childTnLst>
                                </p:cTn>
                              </p:par>
                            </p:childTnLst>
                          </p:cTn>
                        </p:par>
                        <p:par>
                          <p:cTn id="69" fill="hold">
                            <p:stCondLst>
                              <p:cond delay="1000"/>
                            </p:stCondLst>
                            <p:childTnLst>
                              <p:par>
                                <p:cTn id="70" presetID="2" presetClass="entr" presetSubtype="4" fill="hold" nodeType="afterEffect">
                                  <p:stCondLst>
                                    <p:cond delay="0"/>
                                  </p:stCondLst>
                                  <p:childTnLst>
                                    <p:set>
                                      <p:cBhvr>
                                        <p:cTn id="71" dur="1" fill="hold">
                                          <p:stCondLst>
                                            <p:cond delay="0"/>
                                          </p:stCondLst>
                                        </p:cTn>
                                        <p:tgtEl>
                                          <p:spTgt spid="35"/>
                                        </p:tgtEl>
                                        <p:attrNameLst>
                                          <p:attrName>style.visibility</p:attrName>
                                        </p:attrNameLst>
                                      </p:cBhvr>
                                      <p:to>
                                        <p:strVal val="visible"/>
                                      </p:to>
                                    </p:set>
                                    <p:anim calcmode="lin" valueType="num">
                                      <p:cBhvr additive="base">
                                        <p:cTn id="72" dur="500" fill="hold"/>
                                        <p:tgtEl>
                                          <p:spTgt spid="35"/>
                                        </p:tgtEl>
                                        <p:attrNameLst>
                                          <p:attrName>ppt_x</p:attrName>
                                        </p:attrNameLst>
                                      </p:cBhvr>
                                      <p:tavLst>
                                        <p:tav tm="0">
                                          <p:val>
                                            <p:strVal val="#ppt_x"/>
                                          </p:val>
                                        </p:tav>
                                        <p:tav tm="100000">
                                          <p:val>
                                            <p:strVal val="#ppt_x"/>
                                          </p:val>
                                        </p:tav>
                                      </p:tavLst>
                                    </p:anim>
                                    <p:anim calcmode="lin" valueType="num">
                                      <p:cBhvr additive="base">
                                        <p:cTn id="73" dur="500" fill="hold"/>
                                        <p:tgtEl>
                                          <p:spTgt spid="35"/>
                                        </p:tgtEl>
                                        <p:attrNameLst>
                                          <p:attrName>ppt_y</p:attrName>
                                        </p:attrNameLst>
                                      </p:cBhvr>
                                      <p:tavLst>
                                        <p:tav tm="0">
                                          <p:val>
                                            <p:strVal val="1+#ppt_h/2"/>
                                          </p:val>
                                        </p:tav>
                                        <p:tav tm="100000">
                                          <p:val>
                                            <p:strVal val="#ppt_y"/>
                                          </p:val>
                                        </p:tav>
                                      </p:tavLst>
                                    </p:anim>
                                  </p:childTnLst>
                                </p:cTn>
                              </p:par>
                            </p:childTnLst>
                          </p:cTn>
                        </p:par>
                        <p:par>
                          <p:cTn id="74" fill="hold">
                            <p:stCondLst>
                              <p:cond delay="1500"/>
                            </p:stCondLst>
                            <p:childTnLst>
                              <p:par>
                                <p:cTn id="75" presetID="2" presetClass="entr" presetSubtype="4" fill="hold" nodeType="afterEffect">
                                  <p:stCondLst>
                                    <p:cond delay="0"/>
                                  </p:stCondLst>
                                  <p:childTnLst>
                                    <p:set>
                                      <p:cBhvr>
                                        <p:cTn id="76" dur="1" fill="hold">
                                          <p:stCondLst>
                                            <p:cond delay="0"/>
                                          </p:stCondLst>
                                        </p:cTn>
                                        <p:tgtEl>
                                          <p:spTgt spid="31"/>
                                        </p:tgtEl>
                                        <p:attrNameLst>
                                          <p:attrName>style.visibility</p:attrName>
                                        </p:attrNameLst>
                                      </p:cBhvr>
                                      <p:to>
                                        <p:strVal val="visible"/>
                                      </p:to>
                                    </p:set>
                                    <p:anim calcmode="lin" valueType="num">
                                      <p:cBhvr additive="base">
                                        <p:cTn id="77" dur="500" fill="hold"/>
                                        <p:tgtEl>
                                          <p:spTgt spid="31"/>
                                        </p:tgtEl>
                                        <p:attrNameLst>
                                          <p:attrName>ppt_x</p:attrName>
                                        </p:attrNameLst>
                                      </p:cBhvr>
                                      <p:tavLst>
                                        <p:tav tm="0">
                                          <p:val>
                                            <p:strVal val="#ppt_x"/>
                                          </p:val>
                                        </p:tav>
                                        <p:tav tm="100000">
                                          <p:val>
                                            <p:strVal val="#ppt_x"/>
                                          </p:val>
                                        </p:tav>
                                      </p:tavLst>
                                    </p:anim>
                                    <p:anim calcmode="lin" valueType="num">
                                      <p:cBhvr additive="base">
                                        <p:cTn id="78" dur="500" fill="hold"/>
                                        <p:tgtEl>
                                          <p:spTgt spid="31"/>
                                        </p:tgtEl>
                                        <p:attrNameLst>
                                          <p:attrName>ppt_y</p:attrName>
                                        </p:attrNameLst>
                                      </p:cBhvr>
                                      <p:tavLst>
                                        <p:tav tm="0">
                                          <p:val>
                                            <p:strVal val="1+#ppt_h/2"/>
                                          </p:val>
                                        </p:tav>
                                        <p:tav tm="100000">
                                          <p:val>
                                            <p:strVal val="#ppt_y"/>
                                          </p:val>
                                        </p:tav>
                                      </p:tavLst>
                                    </p:anim>
                                  </p:childTnLst>
                                </p:cTn>
                              </p:par>
                            </p:childTnLst>
                          </p:cTn>
                        </p:par>
                        <p:par>
                          <p:cTn id="79" fill="hold">
                            <p:stCondLst>
                              <p:cond delay="2000"/>
                            </p:stCondLst>
                            <p:childTnLst>
                              <p:par>
                                <p:cTn id="80" presetID="2" presetClass="entr" presetSubtype="4" fill="hold" nodeType="afterEffect">
                                  <p:stCondLst>
                                    <p:cond delay="0"/>
                                  </p:stCondLst>
                                  <p:childTnLst>
                                    <p:set>
                                      <p:cBhvr>
                                        <p:cTn id="81" dur="1" fill="hold">
                                          <p:stCondLst>
                                            <p:cond delay="0"/>
                                          </p:stCondLst>
                                        </p:cTn>
                                        <p:tgtEl>
                                          <p:spTgt spid="23"/>
                                        </p:tgtEl>
                                        <p:attrNameLst>
                                          <p:attrName>style.visibility</p:attrName>
                                        </p:attrNameLst>
                                      </p:cBhvr>
                                      <p:to>
                                        <p:strVal val="visible"/>
                                      </p:to>
                                    </p:set>
                                    <p:anim calcmode="lin" valueType="num">
                                      <p:cBhvr additive="base">
                                        <p:cTn id="82" dur="500" fill="hold"/>
                                        <p:tgtEl>
                                          <p:spTgt spid="23"/>
                                        </p:tgtEl>
                                        <p:attrNameLst>
                                          <p:attrName>ppt_x</p:attrName>
                                        </p:attrNameLst>
                                      </p:cBhvr>
                                      <p:tavLst>
                                        <p:tav tm="0">
                                          <p:val>
                                            <p:strVal val="#ppt_x"/>
                                          </p:val>
                                        </p:tav>
                                        <p:tav tm="100000">
                                          <p:val>
                                            <p:strVal val="#ppt_x"/>
                                          </p:val>
                                        </p:tav>
                                      </p:tavLst>
                                    </p:anim>
                                    <p:anim calcmode="lin" valueType="num">
                                      <p:cBhvr additive="base">
                                        <p:cTn id="83" dur="500" fill="hold"/>
                                        <p:tgtEl>
                                          <p:spTgt spid="23"/>
                                        </p:tgtEl>
                                        <p:attrNameLst>
                                          <p:attrName>ppt_y</p:attrName>
                                        </p:attrNameLst>
                                      </p:cBhvr>
                                      <p:tavLst>
                                        <p:tav tm="0">
                                          <p:val>
                                            <p:strVal val="1+#ppt_h/2"/>
                                          </p:val>
                                        </p:tav>
                                        <p:tav tm="100000">
                                          <p:val>
                                            <p:strVal val="#ppt_y"/>
                                          </p:val>
                                        </p:tav>
                                      </p:tavLst>
                                    </p:anim>
                                  </p:childTnLst>
                                </p:cTn>
                              </p:par>
                            </p:childTnLst>
                          </p:cTn>
                        </p:par>
                        <p:par>
                          <p:cTn id="84" fill="hold">
                            <p:stCondLst>
                              <p:cond delay="2500"/>
                            </p:stCondLst>
                            <p:childTnLst>
                              <p:par>
                                <p:cTn id="85" presetID="2" presetClass="entr" presetSubtype="4" fill="hold" nodeType="afterEffect">
                                  <p:stCondLst>
                                    <p:cond delay="0"/>
                                  </p:stCondLst>
                                  <p:childTnLst>
                                    <p:set>
                                      <p:cBhvr>
                                        <p:cTn id="86" dur="1" fill="hold">
                                          <p:stCondLst>
                                            <p:cond delay="0"/>
                                          </p:stCondLst>
                                        </p:cTn>
                                        <p:tgtEl>
                                          <p:spTgt spid="29"/>
                                        </p:tgtEl>
                                        <p:attrNameLst>
                                          <p:attrName>style.visibility</p:attrName>
                                        </p:attrNameLst>
                                      </p:cBhvr>
                                      <p:to>
                                        <p:strVal val="visible"/>
                                      </p:to>
                                    </p:set>
                                    <p:anim calcmode="lin" valueType="num">
                                      <p:cBhvr additive="base">
                                        <p:cTn id="87" dur="500" fill="hold"/>
                                        <p:tgtEl>
                                          <p:spTgt spid="29"/>
                                        </p:tgtEl>
                                        <p:attrNameLst>
                                          <p:attrName>ppt_x</p:attrName>
                                        </p:attrNameLst>
                                      </p:cBhvr>
                                      <p:tavLst>
                                        <p:tav tm="0">
                                          <p:val>
                                            <p:strVal val="#ppt_x"/>
                                          </p:val>
                                        </p:tav>
                                        <p:tav tm="100000">
                                          <p:val>
                                            <p:strVal val="#ppt_x"/>
                                          </p:val>
                                        </p:tav>
                                      </p:tavLst>
                                    </p:anim>
                                    <p:anim calcmode="lin" valueType="num">
                                      <p:cBhvr additive="base">
                                        <p:cTn id="88" dur="500" fill="hold"/>
                                        <p:tgtEl>
                                          <p:spTgt spid="29"/>
                                        </p:tgtEl>
                                        <p:attrNameLst>
                                          <p:attrName>ppt_y</p:attrName>
                                        </p:attrNameLst>
                                      </p:cBhvr>
                                      <p:tavLst>
                                        <p:tav tm="0">
                                          <p:val>
                                            <p:strVal val="1+#ppt_h/2"/>
                                          </p:val>
                                        </p:tav>
                                        <p:tav tm="100000">
                                          <p:val>
                                            <p:strVal val="#ppt_y"/>
                                          </p:val>
                                        </p:tav>
                                      </p:tavLst>
                                    </p:anim>
                                  </p:childTnLst>
                                </p:cTn>
                              </p:par>
                            </p:childTnLst>
                          </p:cTn>
                        </p:par>
                        <p:par>
                          <p:cTn id="89" fill="hold">
                            <p:stCondLst>
                              <p:cond delay="3000"/>
                            </p:stCondLst>
                            <p:childTnLst>
                              <p:par>
                                <p:cTn id="90" presetID="2" presetClass="entr" presetSubtype="4" fill="hold" nodeType="afterEffect">
                                  <p:stCondLst>
                                    <p:cond delay="0"/>
                                  </p:stCondLst>
                                  <p:childTnLst>
                                    <p:set>
                                      <p:cBhvr>
                                        <p:cTn id="91" dur="1" fill="hold">
                                          <p:stCondLst>
                                            <p:cond delay="0"/>
                                          </p:stCondLst>
                                        </p:cTn>
                                        <p:tgtEl>
                                          <p:spTgt spid="33"/>
                                        </p:tgtEl>
                                        <p:attrNameLst>
                                          <p:attrName>style.visibility</p:attrName>
                                        </p:attrNameLst>
                                      </p:cBhvr>
                                      <p:to>
                                        <p:strVal val="visible"/>
                                      </p:to>
                                    </p:set>
                                    <p:anim calcmode="lin" valueType="num">
                                      <p:cBhvr additive="base">
                                        <p:cTn id="92" dur="500" fill="hold"/>
                                        <p:tgtEl>
                                          <p:spTgt spid="33"/>
                                        </p:tgtEl>
                                        <p:attrNameLst>
                                          <p:attrName>ppt_x</p:attrName>
                                        </p:attrNameLst>
                                      </p:cBhvr>
                                      <p:tavLst>
                                        <p:tav tm="0">
                                          <p:val>
                                            <p:strVal val="#ppt_x"/>
                                          </p:val>
                                        </p:tav>
                                        <p:tav tm="100000">
                                          <p:val>
                                            <p:strVal val="#ppt_x"/>
                                          </p:val>
                                        </p:tav>
                                      </p:tavLst>
                                    </p:anim>
                                    <p:anim calcmode="lin" valueType="num">
                                      <p:cBhvr additive="base">
                                        <p:cTn id="93" dur="500" fill="hold"/>
                                        <p:tgtEl>
                                          <p:spTgt spid="33"/>
                                        </p:tgtEl>
                                        <p:attrNameLst>
                                          <p:attrName>ppt_y</p:attrName>
                                        </p:attrNameLst>
                                      </p:cBhvr>
                                      <p:tavLst>
                                        <p:tav tm="0">
                                          <p:val>
                                            <p:strVal val="1+#ppt_h/2"/>
                                          </p:val>
                                        </p:tav>
                                        <p:tav tm="100000">
                                          <p:val>
                                            <p:strVal val="#ppt_y"/>
                                          </p:val>
                                        </p:tav>
                                      </p:tavLst>
                                    </p:anim>
                                  </p:childTnLst>
                                </p:cTn>
                              </p:par>
                            </p:childTnLst>
                          </p:cTn>
                        </p:par>
                        <p:par>
                          <p:cTn id="94" fill="hold">
                            <p:stCondLst>
                              <p:cond delay="3500"/>
                            </p:stCondLst>
                            <p:childTnLst>
                              <p:par>
                                <p:cTn id="95" presetID="2" presetClass="entr" presetSubtype="4" fill="hold" nodeType="afterEffect">
                                  <p:stCondLst>
                                    <p:cond delay="0"/>
                                  </p:stCondLst>
                                  <p:childTnLst>
                                    <p:set>
                                      <p:cBhvr>
                                        <p:cTn id="96" dur="1" fill="hold">
                                          <p:stCondLst>
                                            <p:cond delay="0"/>
                                          </p:stCondLst>
                                        </p:cTn>
                                        <p:tgtEl>
                                          <p:spTgt spid="25"/>
                                        </p:tgtEl>
                                        <p:attrNameLst>
                                          <p:attrName>style.visibility</p:attrName>
                                        </p:attrNameLst>
                                      </p:cBhvr>
                                      <p:to>
                                        <p:strVal val="visible"/>
                                      </p:to>
                                    </p:set>
                                    <p:anim calcmode="lin" valueType="num">
                                      <p:cBhvr additive="base">
                                        <p:cTn id="97" dur="500" fill="hold"/>
                                        <p:tgtEl>
                                          <p:spTgt spid="25"/>
                                        </p:tgtEl>
                                        <p:attrNameLst>
                                          <p:attrName>ppt_x</p:attrName>
                                        </p:attrNameLst>
                                      </p:cBhvr>
                                      <p:tavLst>
                                        <p:tav tm="0">
                                          <p:val>
                                            <p:strVal val="#ppt_x"/>
                                          </p:val>
                                        </p:tav>
                                        <p:tav tm="100000">
                                          <p:val>
                                            <p:strVal val="#ppt_x"/>
                                          </p:val>
                                        </p:tav>
                                      </p:tavLst>
                                    </p:anim>
                                    <p:anim calcmode="lin" valueType="num">
                                      <p:cBhvr additive="base">
                                        <p:cTn id="98" dur="500" fill="hold"/>
                                        <p:tgtEl>
                                          <p:spTgt spid="25"/>
                                        </p:tgtEl>
                                        <p:attrNameLst>
                                          <p:attrName>ppt_y</p:attrName>
                                        </p:attrNameLst>
                                      </p:cBhvr>
                                      <p:tavLst>
                                        <p:tav tm="0">
                                          <p:val>
                                            <p:strVal val="1+#ppt_h/2"/>
                                          </p:val>
                                        </p:tav>
                                        <p:tav tm="100000">
                                          <p:val>
                                            <p:strVal val="#ppt_y"/>
                                          </p:val>
                                        </p:tav>
                                      </p:tavLst>
                                    </p:anim>
                                  </p:childTnLst>
                                </p:cTn>
                              </p:par>
                            </p:childTnLst>
                          </p:cTn>
                        </p:par>
                        <p:par>
                          <p:cTn id="99" fill="hold">
                            <p:stCondLst>
                              <p:cond delay="4000"/>
                            </p:stCondLst>
                            <p:childTnLst>
                              <p:par>
                                <p:cTn id="100" presetID="2" presetClass="entr" presetSubtype="4" fill="hold" nodeType="afterEffect">
                                  <p:stCondLst>
                                    <p:cond delay="0"/>
                                  </p:stCondLst>
                                  <p:childTnLst>
                                    <p:set>
                                      <p:cBhvr>
                                        <p:cTn id="101" dur="1" fill="hold">
                                          <p:stCondLst>
                                            <p:cond delay="0"/>
                                          </p:stCondLst>
                                        </p:cTn>
                                        <p:tgtEl>
                                          <p:spTgt spid="27"/>
                                        </p:tgtEl>
                                        <p:attrNameLst>
                                          <p:attrName>style.visibility</p:attrName>
                                        </p:attrNameLst>
                                      </p:cBhvr>
                                      <p:to>
                                        <p:strVal val="visible"/>
                                      </p:to>
                                    </p:set>
                                    <p:anim calcmode="lin" valueType="num">
                                      <p:cBhvr additive="base">
                                        <p:cTn id="102" dur="500" fill="hold"/>
                                        <p:tgtEl>
                                          <p:spTgt spid="27"/>
                                        </p:tgtEl>
                                        <p:attrNameLst>
                                          <p:attrName>ppt_x</p:attrName>
                                        </p:attrNameLst>
                                      </p:cBhvr>
                                      <p:tavLst>
                                        <p:tav tm="0">
                                          <p:val>
                                            <p:strVal val="#ppt_x"/>
                                          </p:val>
                                        </p:tav>
                                        <p:tav tm="100000">
                                          <p:val>
                                            <p:strVal val="#ppt_x"/>
                                          </p:val>
                                        </p:tav>
                                      </p:tavLst>
                                    </p:anim>
                                    <p:anim calcmode="lin" valueType="num">
                                      <p:cBhvr additive="base">
                                        <p:cTn id="103"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1B971D09-7218-4030-B36C-7A9C67C9C7EA}"/>
              </a:ext>
            </a:extLst>
          </p:cNvPr>
          <p:cNvSpPr/>
          <p:nvPr/>
        </p:nvSpPr>
        <p:spPr>
          <a:xfrm>
            <a:off x="-7144" y="-7144"/>
            <a:ext cx="5275072" cy="6867525"/>
          </a:xfrm>
          <a:custGeom>
            <a:avLst/>
            <a:gdLst>
              <a:gd name="connsiteX0" fmla="*/ 7144 w 4124325"/>
              <a:gd name="connsiteY0" fmla="*/ 7144 h 6867525"/>
              <a:gd name="connsiteX1" fmla="*/ 4122515 w 4124325"/>
              <a:gd name="connsiteY1" fmla="*/ 7144 h 6867525"/>
              <a:gd name="connsiteX2" fmla="*/ 4122515 w 4124325"/>
              <a:gd name="connsiteY2" fmla="*/ 6865144 h 6867525"/>
              <a:gd name="connsiteX3" fmla="*/ 7144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5" y="7144"/>
                </a:lnTo>
                <a:lnTo>
                  <a:pt x="4122515"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3061952-A0A7-4A61-B09B-4C4B55EB0478}"/>
              </a:ext>
            </a:extLst>
          </p:cNvPr>
          <p:cNvSpPr/>
          <p:nvPr/>
        </p:nvSpPr>
        <p:spPr>
          <a:xfrm>
            <a:off x="6260021" y="4977860"/>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E6FC1B5-7BFB-4AF8-B3DF-AFAC747D22E8}"/>
              </a:ext>
            </a:extLst>
          </p:cNvPr>
          <p:cNvSpPr/>
          <p:nvPr/>
        </p:nvSpPr>
        <p:spPr>
          <a:xfrm>
            <a:off x="8118630" y="5773674"/>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15F5D2E-32D7-4A6C-9B15-095DA837528F}"/>
              </a:ext>
            </a:extLst>
          </p:cNvPr>
          <p:cNvSpPr/>
          <p:nvPr/>
        </p:nvSpPr>
        <p:spPr>
          <a:xfrm>
            <a:off x="6425209" y="1756315"/>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FF5A4C0-6D09-4011-972E-91B41EAEE1AE}"/>
              </a:ext>
            </a:extLst>
          </p:cNvPr>
          <p:cNvSpPr/>
          <p:nvPr/>
        </p:nvSpPr>
        <p:spPr>
          <a:xfrm>
            <a:off x="9476187" y="2198739"/>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8DD3A21-4639-4827-8C2A-58A6BF101CEF}"/>
              </a:ext>
            </a:extLst>
          </p:cNvPr>
          <p:cNvSpPr/>
          <p:nvPr/>
        </p:nvSpPr>
        <p:spPr>
          <a:xfrm>
            <a:off x="-7144"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B1F2A6A-B8B3-4BDA-BA55-97656474FE5D}"/>
              </a:ext>
            </a:extLst>
          </p:cNvPr>
          <p:cNvSpPr/>
          <p:nvPr/>
        </p:nvSpPr>
        <p:spPr>
          <a:xfrm>
            <a:off x="5008817" y="6432423"/>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7" y="7143"/>
                  <a:pt x="95535"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05407E6-52CE-46A0-9117-BF1BACD29F94}"/>
              </a:ext>
            </a:extLst>
          </p:cNvPr>
          <p:cNvSpPr/>
          <p:nvPr/>
        </p:nvSpPr>
        <p:spPr>
          <a:xfrm>
            <a:off x="10605230" y="6021324"/>
            <a:ext cx="190500" cy="190500"/>
          </a:xfrm>
          <a:custGeom>
            <a:avLst/>
            <a:gdLst>
              <a:gd name="connsiteX0" fmla="*/ 183927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7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7" y="95536"/>
                </a:moveTo>
                <a:cubicBezTo>
                  <a:pt x="183927" y="144353"/>
                  <a:pt x="144353" y="183928"/>
                  <a:pt x="95535" y="183928"/>
                </a:cubicBezTo>
                <a:cubicBezTo>
                  <a:pt x="46717" y="183928"/>
                  <a:pt x="7143" y="144354"/>
                  <a:pt x="7143" y="95536"/>
                </a:cubicBezTo>
                <a:cubicBezTo>
                  <a:pt x="7143" y="46718"/>
                  <a:pt x="46717" y="7143"/>
                  <a:pt x="95535" y="7143"/>
                </a:cubicBezTo>
                <a:cubicBezTo>
                  <a:pt x="144353" y="7143"/>
                  <a:pt x="183927" y="46718"/>
                  <a:pt x="183927" y="95536"/>
                </a:cubicBezTo>
                <a:close/>
              </a:path>
            </a:pathLst>
          </a:custGeom>
          <a:solidFill>
            <a:srgbClr val="FFC9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971FA4E-3080-4F43-BFC8-1C6ABCFF01F6}"/>
              </a:ext>
            </a:extLst>
          </p:cNvPr>
          <p:cNvSpPr/>
          <p:nvPr/>
        </p:nvSpPr>
        <p:spPr>
          <a:xfrm>
            <a:off x="11301984" y="724186"/>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7" y="183928"/>
                  <a:pt x="7143" y="144353"/>
                  <a:pt x="7143" y="95536"/>
                </a:cubicBezTo>
                <a:cubicBezTo>
                  <a:pt x="7143" y="46718"/>
                  <a:pt x="46717"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9ABC871-4F63-485F-B900-425F59EBA8FB}"/>
              </a:ext>
            </a:extLst>
          </p:cNvPr>
          <p:cNvSpPr/>
          <p:nvPr/>
        </p:nvSpPr>
        <p:spPr>
          <a:xfrm>
            <a:off x="5717477" y="243269"/>
            <a:ext cx="190500" cy="190500"/>
          </a:xfrm>
          <a:custGeom>
            <a:avLst/>
            <a:gdLst>
              <a:gd name="connsiteX0" fmla="*/ 183928 w 190500"/>
              <a:gd name="connsiteY0" fmla="*/ 95536 h 190500"/>
              <a:gd name="connsiteX1" fmla="*/ 95536 w 190500"/>
              <a:gd name="connsiteY1" fmla="*/ 183928 h 190500"/>
              <a:gd name="connsiteX2" fmla="*/ 7143 w 190500"/>
              <a:gd name="connsiteY2" fmla="*/ 95536 h 190500"/>
              <a:gd name="connsiteX3" fmla="*/ 95536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3" y="144353"/>
                  <a:pt x="7143" y="95536"/>
                </a:cubicBezTo>
                <a:cubicBezTo>
                  <a:pt x="7143" y="46718"/>
                  <a:pt x="46718" y="7144"/>
                  <a:pt x="95536"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9" name="TextBox 28">
            <a:extLst>
              <a:ext uri="{FF2B5EF4-FFF2-40B4-BE49-F238E27FC236}">
                <a16:creationId xmlns:a16="http://schemas.microsoft.com/office/drawing/2014/main" id="{67A10A29-C34C-4AE1-A108-3CB7D913944A}"/>
              </a:ext>
            </a:extLst>
          </p:cNvPr>
          <p:cNvSpPr txBox="1"/>
          <p:nvPr/>
        </p:nvSpPr>
        <p:spPr>
          <a:xfrm>
            <a:off x="406340" y="3041897"/>
            <a:ext cx="4861588" cy="769441"/>
          </a:xfrm>
          <a:prstGeom prst="rect">
            <a:avLst/>
          </a:prstGeom>
          <a:noFill/>
        </p:spPr>
        <p:txBody>
          <a:bodyPr wrap="none" rtlCol="0">
            <a:spAutoFit/>
          </a:bodyPr>
          <a:lstStyle/>
          <a:p>
            <a:pPr algn="ctr"/>
            <a:r>
              <a:rPr lang="en-US" sz="4400" b="1" dirty="0">
                <a:solidFill>
                  <a:schemeClr val="bg1"/>
                </a:solidFill>
                <a:latin typeface="+mj-lt"/>
              </a:rPr>
              <a:t>Feature Engineering</a:t>
            </a:r>
          </a:p>
        </p:txBody>
      </p:sp>
    </p:spTree>
    <p:extLst>
      <p:ext uri="{BB962C8B-B14F-4D97-AF65-F5344CB8AC3E}">
        <p14:creationId xmlns:p14="http://schemas.microsoft.com/office/powerpoint/2010/main" val="323660835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fltVal val="0"/>
                                          </p:val>
                                        </p:tav>
                                        <p:tav tm="100000">
                                          <p:val>
                                            <p:strVal val="#ppt_h"/>
                                          </p:val>
                                        </p:tav>
                                      </p:tavLst>
                                    </p:anim>
                                    <p:animEffect transition="in" filter="fade">
                                      <p:cBhvr>
                                        <p:cTn id="12" dur="500"/>
                                        <p:tgtEl>
                                          <p:spTgt spid="17"/>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p:cTn id="20" dur="500" fill="hold"/>
                                        <p:tgtEl>
                                          <p:spTgt spid="19"/>
                                        </p:tgtEl>
                                        <p:attrNameLst>
                                          <p:attrName>ppt_w</p:attrName>
                                        </p:attrNameLst>
                                      </p:cBhvr>
                                      <p:tavLst>
                                        <p:tav tm="0">
                                          <p:val>
                                            <p:fltVal val="0"/>
                                          </p:val>
                                        </p:tav>
                                        <p:tav tm="100000">
                                          <p:val>
                                            <p:strVal val="#ppt_w"/>
                                          </p:val>
                                        </p:tav>
                                      </p:tavLst>
                                    </p:anim>
                                    <p:anim calcmode="lin" valueType="num">
                                      <p:cBhvr>
                                        <p:cTn id="21" dur="500" fill="hold"/>
                                        <p:tgtEl>
                                          <p:spTgt spid="19"/>
                                        </p:tgtEl>
                                        <p:attrNameLst>
                                          <p:attrName>ppt_h</p:attrName>
                                        </p:attrNameLst>
                                      </p:cBhvr>
                                      <p:tavLst>
                                        <p:tav tm="0">
                                          <p:val>
                                            <p:fltVal val="0"/>
                                          </p:val>
                                        </p:tav>
                                        <p:tav tm="100000">
                                          <p:val>
                                            <p:strVal val="#ppt_h"/>
                                          </p:val>
                                        </p:tav>
                                      </p:tavLst>
                                    </p:anim>
                                    <p:animEffect transition="in" filter="fade">
                                      <p:cBhvr>
                                        <p:cTn id="22" dur="500"/>
                                        <p:tgtEl>
                                          <p:spTgt spid="1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heel(1)">
                                      <p:cBhvr>
                                        <p:cTn id="32" dur="25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heel(1)">
                                      <p:cBhvr>
                                        <p:cTn id="37" dur="25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heel(1)">
                                      <p:cBhvr>
                                        <p:cTn id="42" dur="25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heel(1)">
                                      <p:cBhvr>
                                        <p:cTn id="47"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7" grpId="0" animBg="1"/>
      <p:bldP spid="18" grpId="0" animBg="1"/>
      <p:bldP spid="19" grpId="0" animBg="1"/>
      <p:bldP spid="20" grpId="0" animBg="1"/>
      <p:bldP spid="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2842513" y="69933"/>
            <a:ext cx="6748963" cy="1015663"/>
          </a:xfrm>
          <a:prstGeom prst="rect">
            <a:avLst/>
          </a:prstGeom>
          <a:noFill/>
        </p:spPr>
        <p:txBody>
          <a:bodyPr wrap="none" rtlCol="0">
            <a:spAutoFit/>
          </a:bodyPr>
          <a:lstStyle/>
          <a:p>
            <a:pPr algn="ctr"/>
            <a:r>
              <a:rPr lang="en-US" sz="6000" b="1" dirty="0">
                <a:solidFill>
                  <a:schemeClr val="accent1"/>
                </a:solidFill>
                <a:latin typeface="+mj-lt"/>
              </a:rPr>
              <a:t>Data </a:t>
            </a:r>
            <a:r>
              <a:rPr lang="en-US" sz="6000" b="1" dirty="0">
                <a:solidFill>
                  <a:srgbClr val="FFC000"/>
                </a:solidFill>
                <a:latin typeface="+mj-lt"/>
              </a:rPr>
              <a:t>Transformation</a:t>
            </a: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4BE5EC4-5237-42DF-812F-1921FE10B9A3}"/>
              </a:ext>
            </a:extLst>
          </p:cNvPr>
          <p:cNvSpPr/>
          <p:nvPr/>
        </p:nvSpPr>
        <p:spPr>
          <a:xfrm>
            <a:off x="2461546" y="54159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3"/>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3"/>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17" name="TextBox 16">
            <a:extLst>
              <a:ext uri="{FF2B5EF4-FFF2-40B4-BE49-F238E27FC236}">
                <a16:creationId xmlns:a16="http://schemas.microsoft.com/office/drawing/2014/main" id="{D7E94F0D-B1C5-CB7F-0B5C-6C54F1475544}"/>
              </a:ext>
            </a:extLst>
          </p:cNvPr>
          <p:cNvSpPr txBox="1"/>
          <p:nvPr/>
        </p:nvSpPr>
        <p:spPr>
          <a:xfrm>
            <a:off x="1599704" y="1300239"/>
            <a:ext cx="2877783" cy="461665"/>
          </a:xfrm>
          <a:prstGeom prst="rect">
            <a:avLst/>
          </a:prstGeom>
          <a:noFill/>
        </p:spPr>
        <p:txBody>
          <a:bodyPr wrap="square" rtlCol="0">
            <a:spAutoFit/>
          </a:bodyPr>
          <a:lstStyle/>
          <a:p>
            <a:pPr marL="571500" indent="-571500">
              <a:buFont typeface="Arial" panose="020B0604020202020204" pitchFamily="34" charset="0"/>
              <a:buChar char="•"/>
            </a:pPr>
            <a:r>
              <a:rPr lang="en-US" sz="2400" b="1" dirty="0">
                <a:solidFill>
                  <a:schemeClr val="accent3">
                    <a:lumMod val="75000"/>
                  </a:schemeClr>
                </a:solidFill>
                <a:latin typeface="Calibri" panose="020F0502020204030204" pitchFamily="34" charset="0"/>
                <a:ea typeface="Calibri" panose="020F0502020204030204" pitchFamily="34" charset="0"/>
                <a:cs typeface="Calibri" panose="020F0502020204030204" pitchFamily="34" charset="0"/>
              </a:rPr>
              <a:t>TFIDF</a:t>
            </a:r>
          </a:p>
        </p:txBody>
      </p:sp>
      <p:sp>
        <p:nvSpPr>
          <p:cNvPr id="19" name="TextBox 18">
            <a:extLst>
              <a:ext uri="{FF2B5EF4-FFF2-40B4-BE49-F238E27FC236}">
                <a16:creationId xmlns:a16="http://schemas.microsoft.com/office/drawing/2014/main" id="{48D9F4E3-A405-C9AF-3387-B77971178CA6}"/>
              </a:ext>
            </a:extLst>
          </p:cNvPr>
          <p:cNvSpPr txBox="1"/>
          <p:nvPr/>
        </p:nvSpPr>
        <p:spPr>
          <a:xfrm>
            <a:off x="1624293" y="4033627"/>
            <a:ext cx="2877783" cy="461665"/>
          </a:xfrm>
          <a:prstGeom prst="rect">
            <a:avLst/>
          </a:prstGeom>
          <a:noFill/>
        </p:spPr>
        <p:txBody>
          <a:bodyPr wrap="square" rtlCol="0">
            <a:spAutoFit/>
          </a:bodyPr>
          <a:lstStyle/>
          <a:p>
            <a:pPr marL="571500" indent="-571500">
              <a:buFont typeface="Arial" panose="020B0604020202020204" pitchFamily="34" charset="0"/>
              <a:buChar char="•"/>
            </a:pPr>
            <a:r>
              <a:rPr lang="en-US" sz="2400" b="1" dirty="0" err="1">
                <a:solidFill>
                  <a:schemeClr val="accent3">
                    <a:lumMod val="75000"/>
                  </a:schemeClr>
                </a:solidFill>
                <a:latin typeface="Calibri" panose="020F0502020204030204" pitchFamily="34" charset="0"/>
                <a:ea typeface="Calibri" panose="020F0502020204030204" pitchFamily="34" charset="0"/>
                <a:cs typeface="Calibri" panose="020F0502020204030204" pitchFamily="34" charset="0"/>
              </a:rPr>
              <a:t>BoW</a:t>
            </a:r>
            <a:endParaRPr lang="en-US" sz="2400" b="1" dirty="0">
              <a:solidFill>
                <a:schemeClr val="accent3">
                  <a:lumMod val="75000"/>
                </a:schemeClr>
              </a:solidFill>
              <a:latin typeface="Calibri" panose="020F0502020204030204" pitchFamily="34" charset="0"/>
              <a:ea typeface="Calibri" panose="020F0502020204030204" pitchFamily="34" charset="0"/>
              <a:cs typeface="Calibri" panose="020F0502020204030204" pitchFamily="34" charset="0"/>
            </a:endParaRPr>
          </a:p>
        </p:txBody>
      </p:sp>
      <p:pic>
        <p:nvPicPr>
          <p:cNvPr id="22" name="Picture 21">
            <a:extLst>
              <a:ext uri="{FF2B5EF4-FFF2-40B4-BE49-F238E27FC236}">
                <a16:creationId xmlns:a16="http://schemas.microsoft.com/office/drawing/2014/main" id="{DFD6680A-9785-E7D1-9FD5-0E165886B6F5}"/>
              </a:ext>
            </a:extLst>
          </p:cNvPr>
          <p:cNvPicPr>
            <a:picLocks noChangeAspect="1"/>
          </p:cNvPicPr>
          <p:nvPr/>
        </p:nvPicPr>
        <p:blipFill>
          <a:blip r:embed="rId2"/>
          <a:stretch>
            <a:fillRect/>
          </a:stretch>
        </p:blipFill>
        <p:spPr>
          <a:xfrm>
            <a:off x="1701641" y="4459572"/>
            <a:ext cx="9381744" cy="2315401"/>
          </a:xfrm>
          <a:prstGeom prst="rect">
            <a:avLst/>
          </a:prstGeom>
        </p:spPr>
      </p:pic>
      <p:pic>
        <p:nvPicPr>
          <p:cNvPr id="24" name="Picture 23">
            <a:extLst>
              <a:ext uri="{FF2B5EF4-FFF2-40B4-BE49-F238E27FC236}">
                <a16:creationId xmlns:a16="http://schemas.microsoft.com/office/drawing/2014/main" id="{81B3274C-B638-2E42-14E8-B5519C56E459}"/>
              </a:ext>
            </a:extLst>
          </p:cNvPr>
          <p:cNvPicPr>
            <a:picLocks noChangeAspect="1"/>
          </p:cNvPicPr>
          <p:nvPr/>
        </p:nvPicPr>
        <p:blipFill>
          <a:blip r:embed="rId3"/>
          <a:stretch>
            <a:fillRect/>
          </a:stretch>
        </p:blipFill>
        <p:spPr>
          <a:xfrm>
            <a:off x="1692497" y="1695582"/>
            <a:ext cx="9381744" cy="2369561"/>
          </a:xfrm>
          <a:prstGeom prst="rect">
            <a:avLst/>
          </a:prstGeom>
        </p:spPr>
      </p:pic>
    </p:spTree>
    <p:extLst>
      <p:ext uri="{BB962C8B-B14F-4D97-AF65-F5344CB8AC3E}">
        <p14:creationId xmlns:p14="http://schemas.microsoft.com/office/powerpoint/2010/main" val="554555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p:cTn id="51" dur="500" fill="hold"/>
                                        <p:tgtEl>
                                          <p:spTgt spid="5"/>
                                        </p:tgtEl>
                                        <p:attrNameLst>
                                          <p:attrName>ppt_w</p:attrName>
                                        </p:attrNameLst>
                                      </p:cBhvr>
                                      <p:tavLst>
                                        <p:tav tm="0">
                                          <p:val>
                                            <p:fltVal val="0"/>
                                          </p:val>
                                        </p:tav>
                                        <p:tav tm="100000">
                                          <p:val>
                                            <p:strVal val="#ppt_w"/>
                                          </p:val>
                                        </p:tav>
                                      </p:tavLst>
                                    </p:anim>
                                    <p:anim calcmode="lin" valueType="num">
                                      <p:cBhvr>
                                        <p:cTn id="52" dur="500" fill="hold"/>
                                        <p:tgtEl>
                                          <p:spTgt spid="5"/>
                                        </p:tgtEl>
                                        <p:attrNameLst>
                                          <p:attrName>ppt_h</p:attrName>
                                        </p:attrNameLst>
                                      </p:cBhvr>
                                      <p:tavLst>
                                        <p:tav tm="0">
                                          <p:val>
                                            <p:fltVal val="0"/>
                                          </p:val>
                                        </p:tav>
                                        <p:tav tm="100000">
                                          <p:val>
                                            <p:strVal val="#ppt_h"/>
                                          </p:val>
                                        </p:tav>
                                      </p:tavLst>
                                    </p:anim>
                                    <p:animEffect transition="in" filter="fade">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p:cTn id="61" dur="500" fill="hold"/>
                                        <p:tgtEl>
                                          <p:spTgt spid="8"/>
                                        </p:tgtEl>
                                        <p:attrNameLst>
                                          <p:attrName>ppt_w</p:attrName>
                                        </p:attrNameLst>
                                      </p:cBhvr>
                                      <p:tavLst>
                                        <p:tav tm="0">
                                          <p:val>
                                            <p:fltVal val="0"/>
                                          </p:val>
                                        </p:tav>
                                        <p:tav tm="100000">
                                          <p:val>
                                            <p:strVal val="#ppt_w"/>
                                          </p:val>
                                        </p:tav>
                                      </p:tavLst>
                                    </p:anim>
                                    <p:anim calcmode="lin" valueType="num">
                                      <p:cBhvr>
                                        <p:cTn id="62" dur="500" fill="hold"/>
                                        <p:tgtEl>
                                          <p:spTgt spid="8"/>
                                        </p:tgtEl>
                                        <p:attrNameLst>
                                          <p:attrName>ppt_h</p:attrName>
                                        </p:attrNameLst>
                                      </p:cBhvr>
                                      <p:tavLst>
                                        <p:tav tm="0">
                                          <p:val>
                                            <p:fltVal val="0"/>
                                          </p:val>
                                        </p:tav>
                                        <p:tav tm="100000">
                                          <p:val>
                                            <p:strVal val="#ppt_h"/>
                                          </p:val>
                                        </p:tav>
                                      </p:tavLst>
                                    </p:anim>
                                    <p:animEffect transition="in" filter="fade">
                                      <p:cBhvr>
                                        <p:cTn id="63" dur="500"/>
                                        <p:tgtEl>
                                          <p:spTgt spid="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500" fill="hold"/>
                                        <p:tgtEl>
                                          <p:spTgt spid="11"/>
                                        </p:tgtEl>
                                        <p:attrNameLst>
                                          <p:attrName>ppt_w</p:attrName>
                                        </p:attrNameLst>
                                      </p:cBhvr>
                                      <p:tavLst>
                                        <p:tav tm="0">
                                          <p:val>
                                            <p:fltVal val="0"/>
                                          </p:val>
                                        </p:tav>
                                        <p:tav tm="100000">
                                          <p:val>
                                            <p:strVal val="#ppt_w"/>
                                          </p:val>
                                        </p:tav>
                                      </p:tavLst>
                                    </p:anim>
                                    <p:anim calcmode="lin" valueType="num">
                                      <p:cBhvr>
                                        <p:cTn id="67" dur="500" fill="hold"/>
                                        <p:tgtEl>
                                          <p:spTgt spid="11"/>
                                        </p:tgtEl>
                                        <p:attrNameLst>
                                          <p:attrName>ppt_h</p:attrName>
                                        </p:attrNameLst>
                                      </p:cBhvr>
                                      <p:tavLst>
                                        <p:tav tm="0">
                                          <p:val>
                                            <p:fltVal val="0"/>
                                          </p:val>
                                        </p:tav>
                                        <p:tav tm="100000">
                                          <p:val>
                                            <p:strVal val="#ppt_h"/>
                                          </p:val>
                                        </p:tav>
                                      </p:tavLst>
                                    </p:anim>
                                    <p:animEffect transition="in" filter="fade">
                                      <p:cBhvr>
                                        <p:cTn id="68" dur="500"/>
                                        <p:tgtEl>
                                          <p:spTgt spid="11"/>
                                        </p:tgtEl>
                                      </p:cBhvr>
                                    </p:animEffect>
                                  </p:childTnLst>
                                </p:cTn>
                              </p:par>
                              <p:par>
                                <p:cTn id="69" presetID="2" presetClass="entr" presetSubtype="1" decel="100000" fill="hold" grpId="0" nodeType="withEffect">
                                  <p:stCondLst>
                                    <p:cond delay="0"/>
                                  </p:stCondLst>
                                  <p:childTnLst>
                                    <p:set>
                                      <p:cBhvr>
                                        <p:cTn id="70" dur="1" fill="hold">
                                          <p:stCondLst>
                                            <p:cond delay="0"/>
                                          </p:stCondLst>
                                        </p:cTn>
                                        <p:tgtEl>
                                          <p:spTgt spid="17"/>
                                        </p:tgtEl>
                                        <p:attrNameLst>
                                          <p:attrName>style.visibility</p:attrName>
                                        </p:attrNameLst>
                                      </p:cBhvr>
                                      <p:to>
                                        <p:strVal val="visible"/>
                                      </p:to>
                                    </p:set>
                                    <p:anim calcmode="lin" valueType="num">
                                      <p:cBhvr additive="base">
                                        <p:cTn id="71" dur="1000" fill="hold"/>
                                        <p:tgtEl>
                                          <p:spTgt spid="17"/>
                                        </p:tgtEl>
                                        <p:attrNameLst>
                                          <p:attrName>ppt_x</p:attrName>
                                        </p:attrNameLst>
                                      </p:cBhvr>
                                      <p:tavLst>
                                        <p:tav tm="0">
                                          <p:val>
                                            <p:strVal val="#ppt_x"/>
                                          </p:val>
                                        </p:tav>
                                        <p:tav tm="100000">
                                          <p:val>
                                            <p:strVal val="#ppt_x"/>
                                          </p:val>
                                        </p:tav>
                                      </p:tavLst>
                                    </p:anim>
                                    <p:anim calcmode="lin" valueType="num">
                                      <p:cBhvr additive="base">
                                        <p:cTn id="72" dur="1000" fill="hold"/>
                                        <p:tgtEl>
                                          <p:spTgt spid="17"/>
                                        </p:tgtEl>
                                        <p:attrNameLst>
                                          <p:attrName>ppt_y</p:attrName>
                                        </p:attrNameLst>
                                      </p:cBhvr>
                                      <p:tavLst>
                                        <p:tav tm="0">
                                          <p:val>
                                            <p:strVal val="0-#ppt_h/2"/>
                                          </p:val>
                                        </p:tav>
                                        <p:tav tm="100000">
                                          <p:val>
                                            <p:strVal val="#ppt_y"/>
                                          </p:val>
                                        </p:tav>
                                      </p:tavLst>
                                    </p:anim>
                                  </p:childTnLst>
                                </p:cTn>
                              </p:par>
                              <p:par>
                                <p:cTn id="73" presetID="2" presetClass="entr" presetSubtype="1" decel="100000" fill="hold" grpId="0" nodeType="withEffect">
                                  <p:stCondLst>
                                    <p:cond delay="0"/>
                                  </p:stCondLst>
                                  <p:childTnLst>
                                    <p:set>
                                      <p:cBhvr>
                                        <p:cTn id="74" dur="1" fill="hold">
                                          <p:stCondLst>
                                            <p:cond delay="0"/>
                                          </p:stCondLst>
                                        </p:cTn>
                                        <p:tgtEl>
                                          <p:spTgt spid="19"/>
                                        </p:tgtEl>
                                        <p:attrNameLst>
                                          <p:attrName>style.visibility</p:attrName>
                                        </p:attrNameLst>
                                      </p:cBhvr>
                                      <p:to>
                                        <p:strVal val="visible"/>
                                      </p:to>
                                    </p:set>
                                    <p:anim calcmode="lin" valueType="num">
                                      <p:cBhvr additive="base">
                                        <p:cTn id="75" dur="1000" fill="hold"/>
                                        <p:tgtEl>
                                          <p:spTgt spid="19"/>
                                        </p:tgtEl>
                                        <p:attrNameLst>
                                          <p:attrName>ppt_x</p:attrName>
                                        </p:attrNameLst>
                                      </p:cBhvr>
                                      <p:tavLst>
                                        <p:tav tm="0">
                                          <p:val>
                                            <p:strVal val="#ppt_x"/>
                                          </p:val>
                                        </p:tav>
                                        <p:tav tm="100000">
                                          <p:val>
                                            <p:strVal val="#ppt_x"/>
                                          </p:val>
                                        </p:tav>
                                      </p:tavLst>
                                    </p:anim>
                                    <p:anim calcmode="lin" valueType="num">
                                      <p:cBhvr additive="base">
                                        <p:cTn id="76"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3126658" y="69933"/>
            <a:ext cx="6180667" cy="1015663"/>
          </a:xfrm>
          <a:prstGeom prst="rect">
            <a:avLst/>
          </a:prstGeom>
          <a:noFill/>
        </p:spPr>
        <p:txBody>
          <a:bodyPr wrap="none" rtlCol="0">
            <a:spAutoFit/>
          </a:bodyPr>
          <a:lstStyle/>
          <a:p>
            <a:pPr algn="ctr"/>
            <a:r>
              <a:rPr lang="en-US" sz="6000" b="1" dirty="0">
                <a:solidFill>
                  <a:schemeClr val="accent1"/>
                </a:solidFill>
                <a:latin typeface="+mj-lt"/>
              </a:rPr>
              <a:t>t-SNE </a:t>
            </a:r>
            <a:r>
              <a:rPr lang="en-US" sz="6000" b="1" dirty="0">
                <a:solidFill>
                  <a:srgbClr val="FFC000"/>
                </a:solidFill>
                <a:latin typeface="+mj-lt"/>
              </a:rPr>
              <a:t>Visualization</a:t>
            </a: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4BE5EC4-5237-42DF-812F-1921FE10B9A3}"/>
              </a:ext>
            </a:extLst>
          </p:cNvPr>
          <p:cNvSpPr/>
          <p:nvPr/>
        </p:nvSpPr>
        <p:spPr>
          <a:xfrm>
            <a:off x="2461546" y="54159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3"/>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3"/>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31" name="Picture 30">
            <a:extLst>
              <a:ext uri="{FF2B5EF4-FFF2-40B4-BE49-F238E27FC236}">
                <a16:creationId xmlns:a16="http://schemas.microsoft.com/office/drawing/2014/main" id="{53AD41CE-A5BE-2BA1-C4C7-4B26A031E3E6}"/>
              </a:ext>
            </a:extLst>
          </p:cNvPr>
          <p:cNvPicPr>
            <a:picLocks noChangeAspect="1"/>
          </p:cNvPicPr>
          <p:nvPr/>
        </p:nvPicPr>
        <p:blipFill>
          <a:blip r:embed="rId2"/>
          <a:stretch>
            <a:fillRect/>
          </a:stretch>
        </p:blipFill>
        <p:spPr>
          <a:xfrm>
            <a:off x="401098" y="1625243"/>
            <a:ext cx="5962650" cy="4410075"/>
          </a:xfrm>
          <a:prstGeom prst="rect">
            <a:avLst/>
          </a:prstGeom>
        </p:spPr>
      </p:pic>
      <p:pic>
        <p:nvPicPr>
          <p:cNvPr id="33" name="Picture 32">
            <a:extLst>
              <a:ext uri="{FF2B5EF4-FFF2-40B4-BE49-F238E27FC236}">
                <a16:creationId xmlns:a16="http://schemas.microsoft.com/office/drawing/2014/main" id="{40AF1CAD-358B-D3C8-88C6-3F4720666B1D}"/>
              </a:ext>
            </a:extLst>
          </p:cNvPr>
          <p:cNvPicPr>
            <a:picLocks noChangeAspect="1"/>
          </p:cNvPicPr>
          <p:nvPr/>
        </p:nvPicPr>
        <p:blipFill>
          <a:blip r:embed="rId3"/>
          <a:stretch>
            <a:fillRect/>
          </a:stretch>
        </p:blipFill>
        <p:spPr>
          <a:xfrm>
            <a:off x="6154552" y="1539335"/>
            <a:ext cx="5962650" cy="4410075"/>
          </a:xfrm>
          <a:prstGeom prst="rect">
            <a:avLst/>
          </a:prstGeom>
        </p:spPr>
      </p:pic>
    </p:spTree>
    <p:extLst>
      <p:ext uri="{BB962C8B-B14F-4D97-AF65-F5344CB8AC3E}">
        <p14:creationId xmlns:p14="http://schemas.microsoft.com/office/powerpoint/2010/main" val="244306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p:cTn id="51" dur="500" fill="hold"/>
                                        <p:tgtEl>
                                          <p:spTgt spid="5"/>
                                        </p:tgtEl>
                                        <p:attrNameLst>
                                          <p:attrName>ppt_w</p:attrName>
                                        </p:attrNameLst>
                                      </p:cBhvr>
                                      <p:tavLst>
                                        <p:tav tm="0">
                                          <p:val>
                                            <p:fltVal val="0"/>
                                          </p:val>
                                        </p:tav>
                                        <p:tav tm="100000">
                                          <p:val>
                                            <p:strVal val="#ppt_w"/>
                                          </p:val>
                                        </p:tav>
                                      </p:tavLst>
                                    </p:anim>
                                    <p:anim calcmode="lin" valueType="num">
                                      <p:cBhvr>
                                        <p:cTn id="52" dur="500" fill="hold"/>
                                        <p:tgtEl>
                                          <p:spTgt spid="5"/>
                                        </p:tgtEl>
                                        <p:attrNameLst>
                                          <p:attrName>ppt_h</p:attrName>
                                        </p:attrNameLst>
                                      </p:cBhvr>
                                      <p:tavLst>
                                        <p:tav tm="0">
                                          <p:val>
                                            <p:fltVal val="0"/>
                                          </p:val>
                                        </p:tav>
                                        <p:tav tm="100000">
                                          <p:val>
                                            <p:strVal val="#ppt_h"/>
                                          </p:val>
                                        </p:tav>
                                      </p:tavLst>
                                    </p:anim>
                                    <p:animEffect transition="in" filter="fade">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p:cTn id="61" dur="500" fill="hold"/>
                                        <p:tgtEl>
                                          <p:spTgt spid="8"/>
                                        </p:tgtEl>
                                        <p:attrNameLst>
                                          <p:attrName>ppt_w</p:attrName>
                                        </p:attrNameLst>
                                      </p:cBhvr>
                                      <p:tavLst>
                                        <p:tav tm="0">
                                          <p:val>
                                            <p:fltVal val="0"/>
                                          </p:val>
                                        </p:tav>
                                        <p:tav tm="100000">
                                          <p:val>
                                            <p:strVal val="#ppt_w"/>
                                          </p:val>
                                        </p:tav>
                                      </p:tavLst>
                                    </p:anim>
                                    <p:anim calcmode="lin" valueType="num">
                                      <p:cBhvr>
                                        <p:cTn id="62" dur="500" fill="hold"/>
                                        <p:tgtEl>
                                          <p:spTgt spid="8"/>
                                        </p:tgtEl>
                                        <p:attrNameLst>
                                          <p:attrName>ppt_h</p:attrName>
                                        </p:attrNameLst>
                                      </p:cBhvr>
                                      <p:tavLst>
                                        <p:tav tm="0">
                                          <p:val>
                                            <p:fltVal val="0"/>
                                          </p:val>
                                        </p:tav>
                                        <p:tav tm="100000">
                                          <p:val>
                                            <p:strVal val="#ppt_h"/>
                                          </p:val>
                                        </p:tav>
                                      </p:tavLst>
                                    </p:anim>
                                    <p:animEffect transition="in" filter="fade">
                                      <p:cBhvr>
                                        <p:cTn id="63" dur="500"/>
                                        <p:tgtEl>
                                          <p:spTgt spid="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500" fill="hold"/>
                                        <p:tgtEl>
                                          <p:spTgt spid="11"/>
                                        </p:tgtEl>
                                        <p:attrNameLst>
                                          <p:attrName>ppt_w</p:attrName>
                                        </p:attrNameLst>
                                      </p:cBhvr>
                                      <p:tavLst>
                                        <p:tav tm="0">
                                          <p:val>
                                            <p:fltVal val="0"/>
                                          </p:val>
                                        </p:tav>
                                        <p:tav tm="100000">
                                          <p:val>
                                            <p:strVal val="#ppt_w"/>
                                          </p:val>
                                        </p:tav>
                                      </p:tavLst>
                                    </p:anim>
                                    <p:anim calcmode="lin" valueType="num">
                                      <p:cBhvr>
                                        <p:cTn id="67" dur="500" fill="hold"/>
                                        <p:tgtEl>
                                          <p:spTgt spid="11"/>
                                        </p:tgtEl>
                                        <p:attrNameLst>
                                          <p:attrName>ppt_h</p:attrName>
                                        </p:attrNameLst>
                                      </p:cBhvr>
                                      <p:tavLst>
                                        <p:tav tm="0">
                                          <p:val>
                                            <p:fltVal val="0"/>
                                          </p:val>
                                        </p:tav>
                                        <p:tav tm="100000">
                                          <p:val>
                                            <p:strVal val="#ppt_h"/>
                                          </p:val>
                                        </p:tav>
                                      </p:tavLst>
                                    </p:anim>
                                    <p:animEffect transition="in" filter="fade">
                                      <p:cBhvr>
                                        <p:cTn id="68" dur="500"/>
                                        <p:tgtEl>
                                          <p:spTgt spid="11"/>
                                        </p:tgtEl>
                                      </p:cBhvr>
                                    </p:animEffect>
                                  </p:childTnLst>
                                </p:cTn>
                              </p:par>
                            </p:childTnLst>
                          </p:cTn>
                        </p:par>
                        <p:par>
                          <p:cTn id="69" fill="hold">
                            <p:stCondLst>
                              <p:cond delay="1000"/>
                            </p:stCondLst>
                            <p:childTnLst>
                              <p:par>
                                <p:cTn id="70" presetID="2" presetClass="entr" presetSubtype="4" fill="hold" nodeType="afterEffect">
                                  <p:stCondLst>
                                    <p:cond delay="0"/>
                                  </p:stCondLst>
                                  <p:childTnLst>
                                    <p:set>
                                      <p:cBhvr>
                                        <p:cTn id="71" dur="1" fill="hold">
                                          <p:stCondLst>
                                            <p:cond delay="0"/>
                                          </p:stCondLst>
                                        </p:cTn>
                                        <p:tgtEl>
                                          <p:spTgt spid="31"/>
                                        </p:tgtEl>
                                        <p:attrNameLst>
                                          <p:attrName>style.visibility</p:attrName>
                                        </p:attrNameLst>
                                      </p:cBhvr>
                                      <p:to>
                                        <p:strVal val="visible"/>
                                      </p:to>
                                    </p:set>
                                    <p:anim calcmode="lin" valueType="num">
                                      <p:cBhvr additive="base">
                                        <p:cTn id="72" dur="500" fill="hold"/>
                                        <p:tgtEl>
                                          <p:spTgt spid="31"/>
                                        </p:tgtEl>
                                        <p:attrNameLst>
                                          <p:attrName>ppt_x</p:attrName>
                                        </p:attrNameLst>
                                      </p:cBhvr>
                                      <p:tavLst>
                                        <p:tav tm="0">
                                          <p:val>
                                            <p:strVal val="#ppt_x"/>
                                          </p:val>
                                        </p:tav>
                                        <p:tav tm="100000">
                                          <p:val>
                                            <p:strVal val="#ppt_x"/>
                                          </p:val>
                                        </p:tav>
                                      </p:tavLst>
                                    </p:anim>
                                    <p:anim calcmode="lin" valueType="num">
                                      <p:cBhvr additive="base">
                                        <p:cTn id="73" dur="500" fill="hold"/>
                                        <p:tgtEl>
                                          <p:spTgt spid="31"/>
                                        </p:tgtEl>
                                        <p:attrNameLst>
                                          <p:attrName>ppt_y</p:attrName>
                                        </p:attrNameLst>
                                      </p:cBhvr>
                                      <p:tavLst>
                                        <p:tav tm="0">
                                          <p:val>
                                            <p:strVal val="1+#ppt_h/2"/>
                                          </p:val>
                                        </p:tav>
                                        <p:tav tm="100000">
                                          <p:val>
                                            <p:strVal val="#ppt_y"/>
                                          </p:val>
                                        </p:tav>
                                      </p:tavLst>
                                    </p:anim>
                                  </p:childTnLst>
                                </p:cTn>
                              </p:par>
                            </p:childTnLst>
                          </p:cTn>
                        </p:par>
                        <p:par>
                          <p:cTn id="74" fill="hold">
                            <p:stCondLst>
                              <p:cond delay="1500"/>
                            </p:stCondLst>
                            <p:childTnLst>
                              <p:par>
                                <p:cTn id="75" presetID="2" presetClass="entr" presetSubtype="4" fill="hold" nodeType="afterEffect">
                                  <p:stCondLst>
                                    <p:cond delay="0"/>
                                  </p:stCondLst>
                                  <p:childTnLst>
                                    <p:set>
                                      <p:cBhvr>
                                        <p:cTn id="76" dur="1" fill="hold">
                                          <p:stCondLst>
                                            <p:cond delay="0"/>
                                          </p:stCondLst>
                                        </p:cTn>
                                        <p:tgtEl>
                                          <p:spTgt spid="33"/>
                                        </p:tgtEl>
                                        <p:attrNameLst>
                                          <p:attrName>style.visibility</p:attrName>
                                        </p:attrNameLst>
                                      </p:cBhvr>
                                      <p:to>
                                        <p:strVal val="visible"/>
                                      </p:to>
                                    </p:set>
                                    <p:anim calcmode="lin" valueType="num">
                                      <p:cBhvr additive="base">
                                        <p:cTn id="77" dur="500" fill="hold"/>
                                        <p:tgtEl>
                                          <p:spTgt spid="33"/>
                                        </p:tgtEl>
                                        <p:attrNameLst>
                                          <p:attrName>ppt_x</p:attrName>
                                        </p:attrNameLst>
                                      </p:cBhvr>
                                      <p:tavLst>
                                        <p:tav tm="0">
                                          <p:val>
                                            <p:strVal val="#ppt_x"/>
                                          </p:val>
                                        </p:tav>
                                        <p:tav tm="100000">
                                          <p:val>
                                            <p:strVal val="#ppt_x"/>
                                          </p:val>
                                        </p:tav>
                                      </p:tavLst>
                                    </p:anim>
                                    <p:anim calcmode="lin" valueType="num">
                                      <p:cBhvr additive="base">
                                        <p:cTn id="78"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1B971D09-7218-4030-B36C-7A9C67C9C7EA}"/>
              </a:ext>
            </a:extLst>
          </p:cNvPr>
          <p:cNvSpPr/>
          <p:nvPr/>
        </p:nvSpPr>
        <p:spPr>
          <a:xfrm>
            <a:off x="-7144" y="-7144"/>
            <a:ext cx="5015961" cy="6867525"/>
          </a:xfrm>
          <a:custGeom>
            <a:avLst/>
            <a:gdLst>
              <a:gd name="connsiteX0" fmla="*/ 7144 w 4124325"/>
              <a:gd name="connsiteY0" fmla="*/ 7144 h 6867525"/>
              <a:gd name="connsiteX1" fmla="*/ 4122515 w 4124325"/>
              <a:gd name="connsiteY1" fmla="*/ 7144 h 6867525"/>
              <a:gd name="connsiteX2" fmla="*/ 4122515 w 4124325"/>
              <a:gd name="connsiteY2" fmla="*/ 6865144 h 6867525"/>
              <a:gd name="connsiteX3" fmla="*/ 7144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5" y="7144"/>
                </a:lnTo>
                <a:lnTo>
                  <a:pt x="4122515"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3061952-A0A7-4A61-B09B-4C4B55EB0478}"/>
              </a:ext>
            </a:extLst>
          </p:cNvPr>
          <p:cNvSpPr/>
          <p:nvPr/>
        </p:nvSpPr>
        <p:spPr>
          <a:xfrm>
            <a:off x="6260021" y="4977860"/>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E6FC1B5-7BFB-4AF8-B3DF-AFAC747D22E8}"/>
              </a:ext>
            </a:extLst>
          </p:cNvPr>
          <p:cNvSpPr/>
          <p:nvPr/>
        </p:nvSpPr>
        <p:spPr>
          <a:xfrm>
            <a:off x="8118630" y="5773674"/>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15F5D2E-32D7-4A6C-9B15-095DA837528F}"/>
              </a:ext>
            </a:extLst>
          </p:cNvPr>
          <p:cNvSpPr/>
          <p:nvPr/>
        </p:nvSpPr>
        <p:spPr>
          <a:xfrm>
            <a:off x="6425209" y="1756315"/>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FF5A4C0-6D09-4011-972E-91B41EAEE1AE}"/>
              </a:ext>
            </a:extLst>
          </p:cNvPr>
          <p:cNvSpPr/>
          <p:nvPr/>
        </p:nvSpPr>
        <p:spPr>
          <a:xfrm>
            <a:off x="9476187" y="2198739"/>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8DD3A21-4639-4827-8C2A-58A6BF101CEF}"/>
              </a:ext>
            </a:extLst>
          </p:cNvPr>
          <p:cNvSpPr/>
          <p:nvPr/>
        </p:nvSpPr>
        <p:spPr>
          <a:xfrm>
            <a:off x="-7144"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B1F2A6A-B8B3-4BDA-BA55-97656474FE5D}"/>
              </a:ext>
            </a:extLst>
          </p:cNvPr>
          <p:cNvSpPr/>
          <p:nvPr/>
        </p:nvSpPr>
        <p:spPr>
          <a:xfrm>
            <a:off x="5008817" y="6432423"/>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7" y="7143"/>
                  <a:pt x="95535"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05407E6-52CE-46A0-9117-BF1BACD29F94}"/>
              </a:ext>
            </a:extLst>
          </p:cNvPr>
          <p:cNvSpPr/>
          <p:nvPr/>
        </p:nvSpPr>
        <p:spPr>
          <a:xfrm>
            <a:off x="10605230" y="6021324"/>
            <a:ext cx="190500" cy="190500"/>
          </a:xfrm>
          <a:custGeom>
            <a:avLst/>
            <a:gdLst>
              <a:gd name="connsiteX0" fmla="*/ 183927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7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7" y="95536"/>
                </a:moveTo>
                <a:cubicBezTo>
                  <a:pt x="183927" y="144353"/>
                  <a:pt x="144353" y="183928"/>
                  <a:pt x="95535" y="183928"/>
                </a:cubicBezTo>
                <a:cubicBezTo>
                  <a:pt x="46717" y="183928"/>
                  <a:pt x="7143" y="144354"/>
                  <a:pt x="7143" y="95536"/>
                </a:cubicBezTo>
                <a:cubicBezTo>
                  <a:pt x="7143" y="46718"/>
                  <a:pt x="46717" y="7143"/>
                  <a:pt x="95535" y="7143"/>
                </a:cubicBezTo>
                <a:cubicBezTo>
                  <a:pt x="144353" y="7143"/>
                  <a:pt x="183927" y="46718"/>
                  <a:pt x="183927" y="95536"/>
                </a:cubicBezTo>
                <a:close/>
              </a:path>
            </a:pathLst>
          </a:custGeom>
          <a:solidFill>
            <a:srgbClr val="FFC9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971FA4E-3080-4F43-BFC8-1C6ABCFF01F6}"/>
              </a:ext>
            </a:extLst>
          </p:cNvPr>
          <p:cNvSpPr/>
          <p:nvPr/>
        </p:nvSpPr>
        <p:spPr>
          <a:xfrm>
            <a:off x="11301984" y="724186"/>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7" y="183928"/>
                  <a:pt x="7143" y="144353"/>
                  <a:pt x="7143" y="95536"/>
                </a:cubicBezTo>
                <a:cubicBezTo>
                  <a:pt x="7143" y="46718"/>
                  <a:pt x="46717"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9ABC871-4F63-485F-B900-425F59EBA8FB}"/>
              </a:ext>
            </a:extLst>
          </p:cNvPr>
          <p:cNvSpPr/>
          <p:nvPr/>
        </p:nvSpPr>
        <p:spPr>
          <a:xfrm>
            <a:off x="5717477" y="243269"/>
            <a:ext cx="190500" cy="190500"/>
          </a:xfrm>
          <a:custGeom>
            <a:avLst/>
            <a:gdLst>
              <a:gd name="connsiteX0" fmla="*/ 183928 w 190500"/>
              <a:gd name="connsiteY0" fmla="*/ 95536 h 190500"/>
              <a:gd name="connsiteX1" fmla="*/ 95536 w 190500"/>
              <a:gd name="connsiteY1" fmla="*/ 183928 h 190500"/>
              <a:gd name="connsiteX2" fmla="*/ 7143 w 190500"/>
              <a:gd name="connsiteY2" fmla="*/ 95536 h 190500"/>
              <a:gd name="connsiteX3" fmla="*/ 95536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3" y="144353"/>
                  <a:pt x="7143" y="95536"/>
                </a:cubicBezTo>
                <a:cubicBezTo>
                  <a:pt x="7143" y="46718"/>
                  <a:pt x="46718" y="7144"/>
                  <a:pt x="95536"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9" name="TextBox 28">
            <a:extLst>
              <a:ext uri="{FF2B5EF4-FFF2-40B4-BE49-F238E27FC236}">
                <a16:creationId xmlns:a16="http://schemas.microsoft.com/office/drawing/2014/main" id="{67A10A29-C34C-4AE1-A108-3CB7D913944A}"/>
              </a:ext>
            </a:extLst>
          </p:cNvPr>
          <p:cNvSpPr txBox="1"/>
          <p:nvPr/>
        </p:nvSpPr>
        <p:spPr>
          <a:xfrm>
            <a:off x="1213416" y="3041897"/>
            <a:ext cx="3247428" cy="769441"/>
          </a:xfrm>
          <a:prstGeom prst="rect">
            <a:avLst/>
          </a:prstGeom>
          <a:noFill/>
        </p:spPr>
        <p:txBody>
          <a:bodyPr wrap="none" rtlCol="0">
            <a:spAutoFit/>
          </a:bodyPr>
          <a:lstStyle/>
          <a:p>
            <a:pPr algn="ctr"/>
            <a:r>
              <a:rPr lang="en-US" sz="4400" b="1" dirty="0">
                <a:solidFill>
                  <a:schemeClr val="bg1"/>
                </a:solidFill>
                <a:latin typeface="+mj-lt"/>
              </a:rPr>
              <a:t>Classification</a:t>
            </a:r>
          </a:p>
        </p:txBody>
      </p:sp>
    </p:spTree>
    <p:extLst>
      <p:ext uri="{BB962C8B-B14F-4D97-AF65-F5344CB8AC3E}">
        <p14:creationId xmlns:p14="http://schemas.microsoft.com/office/powerpoint/2010/main" val="221630952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fltVal val="0"/>
                                          </p:val>
                                        </p:tav>
                                        <p:tav tm="100000">
                                          <p:val>
                                            <p:strVal val="#ppt_h"/>
                                          </p:val>
                                        </p:tav>
                                      </p:tavLst>
                                    </p:anim>
                                    <p:animEffect transition="in" filter="fade">
                                      <p:cBhvr>
                                        <p:cTn id="12" dur="500"/>
                                        <p:tgtEl>
                                          <p:spTgt spid="17"/>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p:cTn id="20" dur="500" fill="hold"/>
                                        <p:tgtEl>
                                          <p:spTgt spid="19"/>
                                        </p:tgtEl>
                                        <p:attrNameLst>
                                          <p:attrName>ppt_w</p:attrName>
                                        </p:attrNameLst>
                                      </p:cBhvr>
                                      <p:tavLst>
                                        <p:tav tm="0">
                                          <p:val>
                                            <p:fltVal val="0"/>
                                          </p:val>
                                        </p:tav>
                                        <p:tav tm="100000">
                                          <p:val>
                                            <p:strVal val="#ppt_w"/>
                                          </p:val>
                                        </p:tav>
                                      </p:tavLst>
                                    </p:anim>
                                    <p:anim calcmode="lin" valueType="num">
                                      <p:cBhvr>
                                        <p:cTn id="21" dur="500" fill="hold"/>
                                        <p:tgtEl>
                                          <p:spTgt spid="19"/>
                                        </p:tgtEl>
                                        <p:attrNameLst>
                                          <p:attrName>ppt_h</p:attrName>
                                        </p:attrNameLst>
                                      </p:cBhvr>
                                      <p:tavLst>
                                        <p:tav tm="0">
                                          <p:val>
                                            <p:fltVal val="0"/>
                                          </p:val>
                                        </p:tav>
                                        <p:tav tm="100000">
                                          <p:val>
                                            <p:strVal val="#ppt_h"/>
                                          </p:val>
                                        </p:tav>
                                      </p:tavLst>
                                    </p:anim>
                                    <p:animEffect transition="in" filter="fade">
                                      <p:cBhvr>
                                        <p:cTn id="22" dur="500"/>
                                        <p:tgtEl>
                                          <p:spTgt spid="1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heel(1)">
                                      <p:cBhvr>
                                        <p:cTn id="32" dur="25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heel(1)">
                                      <p:cBhvr>
                                        <p:cTn id="37" dur="25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heel(1)">
                                      <p:cBhvr>
                                        <p:cTn id="42" dur="25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heel(1)">
                                      <p:cBhvr>
                                        <p:cTn id="47"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7" grpId="0" animBg="1"/>
      <p:bldP spid="18" grpId="0" animBg="1"/>
      <p:bldP spid="19" grpId="0" animBg="1"/>
      <p:bldP spid="20" grpId="0" animBg="1"/>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2800262" y="69933"/>
            <a:ext cx="6833474" cy="1015663"/>
          </a:xfrm>
          <a:prstGeom prst="rect">
            <a:avLst/>
          </a:prstGeom>
          <a:noFill/>
        </p:spPr>
        <p:txBody>
          <a:bodyPr wrap="none" rtlCol="0">
            <a:spAutoFit/>
          </a:bodyPr>
          <a:lstStyle/>
          <a:p>
            <a:pPr algn="ctr"/>
            <a:r>
              <a:rPr lang="en-US" sz="6000" b="1" dirty="0">
                <a:solidFill>
                  <a:schemeClr val="accent1"/>
                </a:solidFill>
                <a:latin typeface="+mj-lt"/>
              </a:rPr>
              <a:t>Classification Results</a:t>
            </a:r>
            <a:endParaRPr lang="en-US" sz="6000" b="1" dirty="0">
              <a:solidFill>
                <a:srgbClr val="FFC000"/>
              </a:solidFill>
              <a:latin typeface="+mj-lt"/>
            </a:endParaRP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4BE5EC4-5237-42DF-812F-1921FE10B9A3}"/>
              </a:ext>
            </a:extLst>
          </p:cNvPr>
          <p:cNvSpPr/>
          <p:nvPr/>
        </p:nvSpPr>
        <p:spPr>
          <a:xfrm>
            <a:off x="2461546" y="54159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5"/>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5"/>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28" name="Picture 27">
            <a:extLst>
              <a:ext uri="{FF2B5EF4-FFF2-40B4-BE49-F238E27FC236}">
                <a16:creationId xmlns:a16="http://schemas.microsoft.com/office/drawing/2014/main" id="{CDC0641A-9B68-7708-3537-879940FCB596}"/>
              </a:ext>
            </a:extLst>
          </p:cNvPr>
          <p:cNvPicPr>
            <a:picLocks noChangeAspect="1"/>
          </p:cNvPicPr>
          <p:nvPr/>
        </p:nvPicPr>
        <p:blipFill>
          <a:blip r:embed="rId2"/>
          <a:stretch>
            <a:fillRect/>
          </a:stretch>
        </p:blipFill>
        <p:spPr>
          <a:xfrm>
            <a:off x="2331720" y="1501730"/>
            <a:ext cx="7174706" cy="5287174"/>
          </a:xfrm>
          <a:prstGeom prst="rect">
            <a:avLst/>
          </a:prstGeom>
        </p:spPr>
      </p:pic>
    </p:spTree>
    <p:extLst>
      <p:ext uri="{BB962C8B-B14F-4D97-AF65-F5344CB8AC3E}">
        <p14:creationId xmlns:p14="http://schemas.microsoft.com/office/powerpoint/2010/main" val="1996296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p:cTn id="51" dur="500" fill="hold"/>
                                        <p:tgtEl>
                                          <p:spTgt spid="5"/>
                                        </p:tgtEl>
                                        <p:attrNameLst>
                                          <p:attrName>ppt_w</p:attrName>
                                        </p:attrNameLst>
                                      </p:cBhvr>
                                      <p:tavLst>
                                        <p:tav tm="0">
                                          <p:val>
                                            <p:fltVal val="0"/>
                                          </p:val>
                                        </p:tav>
                                        <p:tav tm="100000">
                                          <p:val>
                                            <p:strVal val="#ppt_w"/>
                                          </p:val>
                                        </p:tav>
                                      </p:tavLst>
                                    </p:anim>
                                    <p:anim calcmode="lin" valueType="num">
                                      <p:cBhvr>
                                        <p:cTn id="52" dur="500" fill="hold"/>
                                        <p:tgtEl>
                                          <p:spTgt spid="5"/>
                                        </p:tgtEl>
                                        <p:attrNameLst>
                                          <p:attrName>ppt_h</p:attrName>
                                        </p:attrNameLst>
                                      </p:cBhvr>
                                      <p:tavLst>
                                        <p:tav tm="0">
                                          <p:val>
                                            <p:fltVal val="0"/>
                                          </p:val>
                                        </p:tav>
                                        <p:tav tm="100000">
                                          <p:val>
                                            <p:strVal val="#ppt_h"/>
                                          </p:val>
                                        </p:tav>
                                      </p:tavLst>
                                    </p:anim>
                                    <p:animEffect transition="in" filter="fade">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p:cTn id="61" dur="500" fill="hold"/>
                                        <p:tgtEl>
                                          <p:spTgt spid="8"/>
                                        </p:tgtEl>
                                        <p:attrNameLst>
                                          <p:attrName>ppt_w</p:attrName>
                                        </p:attrNameLst>
                                      </p:cBhvr>
                                      <p:tavLst>
                                        <p:tav tm="0">
                                          <p:val>
                                            <p:fltVal val="0"/>
                                          </p:val>
                                        </p:tav>
                                        <p:tav tm="100000">
                                          <p:val>
                                            <p:strVal val="#ppt_w"/>
                                          </p:val>
                                        </p:tav>
                                      </p:tavLst>
                                    </p:anim>
                                    <p:anim calcmode="lin" valueType="num">
                                      <p:cBhvr>
                                        <p:cTn id="62" dur="500" fill="hold"/>
                                        <p:tgtEl>
                                          <p:spTgt spid="8"/>
                                        </p:tgtEl>
                                        <p:attrNameLst>
                                          <p:attrName>ppt_h</p:attrName>
                                        </p:attrNameLst>
                                      </p:cBhvr>
                                      <p:tavLst>
                                        <p:tav tm="0">
                                          <p:val>
                                            <p:fltVal val="0"/>
                                          </p:val>
                                        </p:tav>
                                        <p:tav tm="100000">
                                          <p:val>
                                            <p:strVal val="#ppt_h"/>
                                          </p:val>
                                        </p:tav>
                                      </p:tavLst>
                                    </p:anim>
                                    <p:animEffect transition="in" filter="fade">
                                      <p:cBhvr>
                                        <p:cTn id="63" dur="500"/>
                                        <p:tgtEl>
                                          <p:spTgt spid="8"/>
                                        </p:tgtEl>
                                      </p:cBhvr>
                                    </p:animEffect>
                                  </p:childTnLst>
                                </p:cTn>
                              </p:par>
                            </p:childTnLst>
                          </p:cTn>
                        </p:par>
                        <p:par>
                          <p:cTn id="64" fill="hold">
                            <p:stCondLst>
                              <p:cond delay="1000"/>
                            </p:stCondLst>
                            <p:childTnLst>
                              <p:par>
                                <p:cTn id="65" presetID="10" presetClass="entr" presetSubtype="0" fill="hold" nodeType="after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fade">
                                      <p:cBhvr>
                                        <p:cTn id="6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2" grpId="0" animBg="1"/>
      <p:bldP spid="13" grpId="0" animBg="1"/>
      <p:bldP spid="14" grpId="0" animBg="1"/>
      <p:bldP spid="15" grpId="0" animBg="1"/>
      <p:bldP spid="1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1747731" y="69933"/>
            <a:ext cx="8938537" cy="1015663"/>
          </a:xfrm>
          <a:prstGeom prst="rect">
            <a:avLst/>
          </a:prstGeom>
          <a:noFill/>
        </p:spPr>
        <p:txBody>
          <a:bodyPr wrap="none" rtlCol="0">
            <a:spAutoFit/>
          </a:bodyPr>
          <a:lstStyle/>
          <a:p>
            <a:pPr algn="ctr"/>
            <a:r>
              <a:rPr lang="en-US" sz="6000" b="1" dirty="0">
                <a:solidFill>
                  <a:schemeClr val="accent1"/>
                </a:solidFill>
                <a:latin typeface="+mj-lt"/>
              </a:rPr>
              <a:t>Classification results Cont’d</a:t>
            </a:r>
            <a:endParaRPr lang="en-US" sz="6000" b="1" dirty="0">
              <a:solidFill>
                <a:srgbClr val="FFC000"/>
              </a:solidFill>
              <a:latin typeface="+mj-lt"/>
            </a:endParaRP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5"/>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5"/>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18" name="Picture 17">
            <a:extLst>
              <a:ext uri="{FF2B5EF4-FFF2-40B4-BE49-F238E27FC236}">
                <a16:creationId xmlns:a16="http://schemas.microsoft.com/office/drawing/2014/main" id="{B2654541-7F1F-841A-511E-DF8F773C8A9A}"/>
              </a:ext>
            </a:extLst>
          </p:cNvPr>
          <p:cNvPicPr>
            <a:picLocks noChangeAspect="1"/>
          </p:cNvPicPr>
          <p:nvPr/>
        </p:nvPicPr>
        <p:blipFill rotWithShape="1">
          <a:blip r:embed="rId2"/>
          <a:srcRect t="-1" r="18443" b="68734"/>
          <a:stretch/>
        </p:blipFill>
        <p:spPr>
          <a:xfrm>
            <a:off x="19794" y="1627622"/>
            <a:ext cx="4277355" cy="2103120"/>
          </a:xfrm>
          <a:prstGeom prst="rect">
            <a:avLst/>
          </a:prstGeom>
          <a:solidFill>
            <a:schemeClr val="accent5"/>
          </a:solidFill>
          <a:ln>
            <a:solidFill>
              <a:schemeClr val="bg1">
                <a:lumMod val="65000"/>
              </a:schemeClr>
            </a:solidFill>
          </a:ln>
        </p:spPr>
      </p:pic>
      <p:pic>
        <p:nvPicPr>
          <p:cNvPr id="22" name="Picture 21">
            <a:extLst>
              <a:ext uri="{FF2B5EF4-FFF2-40B4-BE49-F238E27FC236}">
                <a16:creationId xmlns:a16="http://schemas.microsoft.com/office/drawing/2014/main" id="{7D9D0A7D-62C6-5777-2762-4D286AA8EB34}"/>
              </a:ext>
            </a:extLst>
          </p:cNvPr>
          <p:cNvPicPr>
            <a:picLocks noChangeAspect="1"/>
          </p:cNvPicPr>
          <p:nvPr/>
        </p:nvPicPr>
        <p:blipFill rotWithShape="1">
          <a:blip r:embed="rId2"/>
          <a:srcRect t="31173" r="21226" b="34961"/>
          <a:stretch/>
        </p:blipFill>
        <p:spPr>
          <a:xfrm>
            <a:off x="4430308" y="1627622"/>
            <a:ext cx="3814266" cy="2103120"/>
          </a:xfrm>
          <a:prstGeom prst="rect">
            <a:avLst/>
          </a:prstGeom>
          <a:solidFill>
            <a:schemeClr val="accent5"/>
          </a:solidFill>
          <a:ln>
            <a:solidFill>
              <a:schemeClr val="bg1">
                <a:lumMod val="65000"/>
              </a:schemeClr>
            </a:solidFill>
          </a:ln>
        </p:spPr>
      </p:pic>
      <p:pic>
        <p:nvPicPr>
          <p:cNvPr id="23" name="Picture 22">
            <a:extLst>
              <a:ext uri="{FF2B5EF4-FFF2-40B4-BE49-F238E27FC236}">
                <a16:creationId xmlns:a16="http://schemas.microsoft.com/office/drawing/2014/main" id="{352E7580-ACCF-C64B-1CB0-A19E3FE812FB}"/>
              </a:ext>
            </a:extLst>
          </p:cNvPr>
          <p:cNvPicPr>
            <a:picLocks noChangeAspect="1"/>
          </p:cNvPicPr>
          <p:nvPr/>
        </p:nvPicPr>
        <p:blipFill rotWithShape="1">
          <a:blip r:embed="rId2"/>
          <a:srcRect t="64434" r="21226" b="1700"/>
          <a:stretch/>
        </p:blipFill>
        <p:spPr>
          <a:xfrm>
            <a:off x="8379191" y="1619829"/>
            <a:ext cx="3814266" cy="2103120"/>
          </a:xfrm>
          <a:prstGeom prst="rect">
            <a:avLst/>
          </a:prstGeom>
          <a:solidFill>
            <a:schemeClr val="accent5"/>
          </a:solidFill>
          <a:ln>
            <a:solidFill>
              <a:schemeClr val="bg1">
                <a:lumMod val="65000"/>
              </a:schemeClr>
            </a:solidFill>
          </a:ln>
        </p:spPr>
      </p:pic>
      <p:pic>
        <p:nvPicPr>
          <p:cNvPr id="25" name="Picture 24">
            <a:extLst>
              <a:ext uri="{FF2B5EF4-FFF2-40B4-BE49-F238E27FC236}">
                <a16:creationId xmlns:a16="http://schemas.microsoft.com/office/drawing/2014/main" id="{CA2AD616-F4EF-062A-AE71-C355A1312BA6}"/>
              </a:ext>
            </a:extLst>
          </p:cNvPr>
          <p:cNvPicPr>
            <a:picLocks noChangeAspect="1"/>
          </p:cNvPicPr>
          <p:nvPr/>
        </p:nvPicPr>
        <p:blipFill>
          <a:blip r:embed="rId3"/>
          <a:stretch>
            <a:fillRect/>
          </a:stretch>
        </p:blipFill>
        <p:spPr>
          <a:xfrm>
            <a:off x="243526" y="3824472"/>
            <a:ext cx="3673963" cy="3017520"/>
          </a:xfrm>
          <a:prstGeom prst="rect">
            <a:avLst/>
          </a:prstGeom>
        </p:spPr>
      </p:pic>
      <p:pic>
        <p:nvPicPr>
          <p:cNvPr id="26" name="Picture 25">
            <a:extLst>
              <a:ext uri="{FF2B5EF4-FFF2-40B4-BE49-F238E27FC236}">
                <a16:creationId xmlns:a16="http://schemas.microsoft.com/office/drawing/2014/main" id="{773446CD-8797-6256-4B50-903B30FCE32B}"/>
              </a:ext>
            </a:extLst>
          </p:cNvPr>
          <p:cNvPicPr>
            <a:picLocks noChangeAspect="1"/>
          </p:cNvPicPr>
          <p:nvPr/>
        </p:nvPicPr>
        <p:blipFill>
          <a:blip r:embed="rId4"/>
          <a:stretch>
            <a:fillRect/>
          </a:stretch>
        </p:blipFill>
        <p:spPr>
          <a:xfrm>
            <a:off x="4511250" y="3809905"/>
            <a:ext cx="3585962" cy="3017520"/>
          </a:xfrm>
          <a:prstGeom prst="rect">
            <a:avLst/>
          </a:prstGeom>
        </p:spPr>
      </p:pic>
      <p:pic>
        <p:nvPicPr>
          <p:cNvPr id="27" name="Picture 26">
            <a:extLst>
              <a:ext uri="{FF2B5EF4-FFF2-40B4-BE49-F238E27FC236}">
                <a16:creationId xmlns:a16="http://schemas.microsoft.com/office/drawing/2014/main" id="{A67BA50F-A2C7-F382-6432-76FBD26796A9}"/>
              </a:ext>
            </a:extLst>
          </p:cNvPr>
          <p:cNvPicPr>
            <a:picLocks noChangeAspect="1"/>
          </p:cNvPicPr>
          <p:nvPr/>
        </p:nvPicPr>
        <p:blipFill>
          <a:blip r:embed="rId5"/>
          <a:stretch>
            <a:fillRect/>
          </a:stretch>
        </p:blipFill>
        <p:spPr>
          <a:xfrm>
            <a:off x="8476872" y="3729411"/>
            <a:ext cx="3647728" cy="3017520"/>
          </a:xfrm>
          <a:prstGeom prst="rect">
            <a:avLst/>
          </a:prstGeom>
        </p:spPr>
      </p:pic>
    </p:spTree>
    <p:extLst>
      <p:ext uri="{BB962C8B-B14F-4D97-AF65-F5344CB8AC3E}">
        <p14:creationId xmlns:p14="http://schemas.microsoft.com/office/powerpoint/2010/main" val="4198293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animEffect transition="in" filter="fade">
                                      <p:cBhvr>
                                        <p:cTn id="13" dur="500"/>
                                        <p:tgtEl>
                                          <p:spTgt spid="14"/>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Effect transition="in" filter="fade">
                                      <p:cBhvr>
                                        <p:cTn id="23" dur="500"/>
                                        <p:tgtEl>
                                          <p:spTgt spid="1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p:cTn id="26" dur="500" fill="hold"/>
                                        <p:tgtEl>
                                          <p:spTgt spid="16"/>
                                        </p:tgtEl>
                                        <p:attrNameLst>
                                          <p:attrName>ppt_w</p:attrName>
                                        </p:attrNameLst>
                                      </p:cBhvr>
                                      <p:tavLst>
                                        <p:tav tm="0">
                                          <p:val>
                                            <p:fltVal val="0"/>
                                          </p:val>
                                        </p:tav>
                                        <p:tav tm="100000">
                                          <p:val>
                                            <p:strVal val="#ppt_w"/>
                                          </p:val>
                                        </p:tav>
                                      </p:tavLst>
                                    </p:anim>
                                    <p:anim calcmode="lin" valueType="num">
                                      <p:cBhvr>
                                        <p:cTn id="27" dur="500" fill="hold"/>
                                        <p:tgtEl>
                                          <p:spTgt spid="16"/>
                                        </p:tgtEl>
                                        <p:attrNameLst>
                                          <p:attrName>ppt_h</p:attrName>
                                        </p:attrNameLst>
                                      </p:cBhvr>
                                      <p:tavLst>
                                        <p:tav tm="0">
                                          <p:val>
                                            <p:fltVal val="0"/>
                                          </p:val>
                                        </p:tav>
                                        <p:tav tm="100000">
                                          <p:val>
                                            <p:strVal val="#ppt_h"/>
                                          </p:val>
                                        </p:tav>
                                      </p:tavLst>
                                    </p:anim>
                                    <p:animEffect transition="in" filter="fade">
                                      <p:cBhvr>
                                        <p:cTn id="28" dur="500"/>
                                        <p:tgtEl>
                                          <p:spTgt spid="16"/>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p:cTn id="36" dur="500" fill="hold"/>
                                        <p:tgtEl>
                                          <p:spTgt spid="9"/>
                                        </p:tgtEl>
                                        <p:attrNameLst>
                                          <p:attrName>ppt_w</p:attrName>
                                        </p:attrNameLst>
                                      </p:cBhvr>
                                      <p:tavLst>
                                        <p:tav tm="0">
                                          <p:val>
                                            <p:fltVal val="0"/>
                                          </p:val>
                                        </p:tav>
                                        <p:tav tm="100000">
                                          <p:val>
                                            <p:strVal val="#ppt_w"/>
                                          </p:val>
                                        </p:tav>
                                      </p:tavLst>
                                    </p:anim>
                                    <p:anim calcmode="lin" valueType="num">
                                      <p:cBhvr>
                                        <p:cTn id="37" dur="500" fill="hold"/>
                                        <p:tgtEl>
                                          <p:spTgt spid="9"/>
                                        </p:tgtEl>
                                        <p:attrNameLst>
                                          <p:attrName>ppt_h</p:attrName>
                                        </p:attrNameLst>
                                      </p:cBhvr>
                                      <p:tavLst>
                                        <p:tav tm="0">
                                          <p:val>
                                            <p:fltVal val="0"/>
                                          </p:val>
                                        </p:tav>
                                        <p:tav tm="100000">
                                          <p:val>
                                            <p:strVal val="#ppt_h"/>
                                          </p:val>
                                        </p:tav>
                                      </p:tavLst>
                                    </p:anim>
                                    <p:animEffect transition="in" filter="fade">
                                      <p:cBhvr>
                                        <p:cTn id="38" dur="500"/>
                                        <p:tgtEl>
                                          <p:spTgt spid="9"/>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p:cTn id="41" dur="500" fill="hold"/>
                                        <p:tgtEl>
                                          <p:spTgt spid="10"/>
                                        </p:tgtEl>
                                        <p:attrNameLst>
                                          <p:attrName>ppt_w</p:attrName>
                                        </p:attrNameLst>
                                      </p:cBhvr>
                                      <p:tavLst>
                                        <p:tav tm="0">
                                          <p:val>
                                            <p:fltVal val="0"/>
                                          </p:val>
                                        </p:tav>
                                        <p:tav tm="100000">
                                          <p:val>
                                            <p:strVal val="#ppt_w"/>
                                          </p:val>
                                        </p:tav>
                                      </p:tavLst>
                                    </p:anim>
                                    <p:anim calcmode="lin" valueType="num">
                                      <p:cBhvr>
                                        <p:cTn id="42" dur="500" fill="hold"/>
                                        <p:tgtEl>
                                          <p:spTgt spid="10"/>
                                        </p:tgtEl>
                                        <p:attrNameLst>
                                          <p:attrName>ppt_h</p:attrName>
                                        </p:attrNameLst>
                                      </p:cBhvr>
                                      <p:tavLst>
                                        <p:tav tm="0">
                                          <p:val>
                                            <p:fltVal val="0"/>
                                          </p:val>
                                        </p:tav>
                                        <p:tav tm="100000">
                                          <p:val>
                                            <p:strVal val="#ppt_h"/>
                                          </p:val>
                                        </p:tav>
                                      </p:tavLst>
                                    </p:anim>
                                    <p:animEffect transition="in" filter="fade">
                                      <p:cBhvr>
                                        <p:cTn id="43" dur="500"/>
                                        <p:tgtEl>
                                          <p:spTgt spid="10"/>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p:cTn id="46" dur="500" fill="hold"/>
                                        <p:tgtEl>
                                          <p:spTgt spid="5"/>
                                        </p:tgtEl>
                                        <p:attrNameLst>
                                          <p:attrName>ppt_w</p:attrName>
                                        </p:attrNameLst>
                                      </p:cBhvr>
                                      <p:tavLst>
                                        <p:tav tm="0">
                                          <p:val>
                                            <p:fltVal val="0"/>
                                          </p:val>
                                        </p:tav>
                                        <p:tav tm="100000">
                                          <p:val>
                                            <p:strVal val="#ppt_w"/>
                                          </p:val>
                                        </p:tav>
                                      </p:tavLst>
                                    </p:anim>
                                    <p:anim calcmode="lin" valueType="num">
                                      <p:cBhvr>
                                        <p:cTn id="47" dur="500" fill="hold"/>
                                        <p:tgtEl>
                                          <p:spTgt spid="5"/>
                                        </p:tgtEl>
                                        <p:attrNameLst>
                                          <p:attrName>ppt_h</p:attrName>
                                        </p:attrNameLst>
                                      </p:cBhvr>
                                      <p:tavLst>
                                        <p:tav tm="0">
                                          <p:val>
                                            <p:fltVal val="0"/>
                                          </p:val>
                                        </p:tav>
                                        <p:tav tm="100000">
                                          <p:val>
                                            <p:strVal val="#ppt_h"/>
                                          </p:val>
                                        </p:tav>
                                      </p:tavLst>
                                    </p:anim>
                                    <p:animEffect transition="in" filter="fade">
                                      <p:cBhvr>
                                        <p:cTn id="48" dur="500"/>
                                        <p:tgtEl>
                                          <p:spTgt spid="5"/>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p:cTn id="51" dur="500" fill="hold"/>
                                        <p:tgtEl>
                                          <p:spTgt spid="7"/>
                                        </p:tgtEl>
                                        <p:attrNameLst>
                                          <p:attrName>ppt_w</p:attrName>
                                        </p:attrNameLst>
                                      </p:cBhvr>
                                      <p:tavLst>
                                        <p:tav tm="0">
                                          <p:val>
                                            <p:fltVal val="0"/>
                                          </p:val>
                                        </p:tav>
                                        <p:tav tm="100000">
                                          <p:val>
                                            <p:strVal val="#ppt_w"/>
                                          </p:val>
                                        </p:tav>
                                      </p:tavLst>
                                    </p:anim>
                                    <p:anim calcmode="lin" valueType="num">
                                      <p:cBhvr>
                                        <p:cTn id="52" dur="500" fill="hold"/>
                                        <p:tgtEl>
                                          <p:spTgt spid="7"/>
                                        </p:tgtEl>
                                        <p:attrNameLst>
                                          <p:attrName>ppt_h</p:attrName>
                                        </p:attrNameLst>
                                      </p:cBhvr>
                                      <p:tavLst>
                                        <p:tav tm="0">
                                          <p:val>
                                            <p:fltVal val="0"/>
                                          </p:val>
                                        </p:tav>
                                        <p:tav tm="100000">
                                          <p:val>
                                            <p:strVal val="#ppt_h"/>
                                          </p:val>
                                        </p:tav>
                                      </p:tavLst>
                                    </p:anim>
                                    <p:animEffect transition="in" filter="fade">
                                      <p:cBhvr>
                                        <p:cTn id="53" dur="500"/>
                                        <p:tgtEl>
                                          <p:spTgt spid="7"/>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p:cTn id="56" dur="500" fill="hold"/>
                                        <p:tgtEl>
                                          <p:spTgt spid="8"/>
                                        </p:tgtEl>
                                        <p:attrNameLst>
                                          <p:attrName>ppt_w</p:attrName>
                                        </p:attrNameLst>
                                      </p:cBhvr>
                                      <p:tavLst>
                                        <p:tav tm="0">
                                          <p:val>
                                            <p:fltVal val="0"/>
                                          </p:val>
                                        </p:tav>
                                        <p:tav tm="100000">
                                          <p:val>
                                            <p:strVal val="#ppt_w"/>
                                          </p:val>
                                        </p:tav>
                                      </p:tavLst>
                                    </p:anim>
                                    <p:anim calcmode="lin" valueType="num">
                                      <p:cBhvr>
                                        <p:cTn id="57" dur="500" fill="hold"/>
                                        <p:tgtEl>
                                          <p:spTgt spid="8"/>
                                        </p:tgtEl>
                                        <p:attrNameLst>
                                          <p:attrName>ppt_h</p:attrName>
                                        </p:attrNameLst>
                                      </p:cBhvr>
                                      <p:tavLst>
                                        <p:tav tm="0">
                                          <p:val>
                                            <p:fltVal val="0"/>
                                          </p:val>
                                        </p:tav>
                                        <p:tav tm="100000">
                                          <p:val>
                                            <p:strVal val="#ppt_h"/>
                                          </p:val>
                                        </p:tav>
                                      </p:tavLst>
                                    </p:anim>
                                    <p:animEffect transition="in" filter="fade">
                                      <p:cBhvr>
                                        <p:cTn id="58" dur="500"/>
                                        <p:tgtEl>
                                          <p:spTgt spid="8"/>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p:cTn id="61" dur="500" fill="hold"/>
                                        <p:tgtEl>
                                          <p:spTgt spid="11"/>
                                        </p:tgtEl>
                                        <p:attrNameLst>
                                          <p:attrName>ppt_w</p:attrName>
                                        </p:attrNameLst>
                                      </p:cBhvr>
                                      <p:tavLst>
                                        <p:tav tm="0">
                                          <p:val>
                                            <p:fltVal val="0"/>
                                          </p:val>
                                        </p:tav>
                                        <p:tav tm="100000">
                                          <p:val>
                                            <p:strVal val="#ppt_w"/>
                                          </p:val>
                                        </p:tav>
                                      </p:tavLst>
                                    </p:anim>
                                    <p:anim calcmode="lin" valueType="num">
                                      <p:cBhvr>
                                        <p:cTn id="62" dur="500" fill="hold"/>
                                        <p:tgtEl>
                                          <p:spTgt spid="11"/>
                                        </p:tgtEl>
                                        <p:attrNameLst>
                                          <p:attrName>ppt_h</p:attrName>
                                        </p:attrNameLst>
                                      </p:cBhvr>
                                      <p:tavLst>
                                        <p:tav tm="0">
                                          <p:val>
                                            <p:fltVal val="0"/>
                                          </p:val>
                                        </p:tav>
                                        <p:tav tm="100000">
                                          <p:val>
                                            <p:strVal val="#ppt_h"/>
                                          </p:val>
                                        </p:tav>
                                      </p:tavLst>
                                    </p:anim>
                                    <p:animEffect transition="in" filter="fade">
                                      <p:cBhvr>
                                        <p:cTn id="63" dur="500"/>
                                        <p:tgtEl>
                                          <p:spTgt spid="11"/>
                                        </p:tgtEl>
                                      </p:cBhvr>
                                    </p:animEffect>
                                  </p:childTnLst>
                                </p:cTn>
                              </p:par>
                            </p:childTnLst>
                          </p:cTn>
                        </p:par>
                        <p:par>
                          <p:cTn id="64" fill="hold">
                            <p:stCondLst>
                              <p:cond delay="1000"/>
                            </p:stCondLst>
                            <p:childTnLst>
                              <p:par>
                                <p:cTn id="65" presetID="1" presetClass="entr" presetSubtype="0" fill="hold" nodeType="after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childTnLst>
                          </p:cTn>
                        </p:par>
                        <p:par>
                          <p:cTn id="67" fill="hold">
                            <p:stCondLst>
                              <p:cond delay="1000"/>
                            </p:stCondLst>
                            <p:childTnLst>
                              <p:par>
                                <p:cTn id="68" presetID="1" presetClass="entr" presetSubtype="0" fill="hold" nodeType="afterEffect">
                                  <p:stCondLst>
                                    <p:cond delay="0"/>
                                  </p:stCondLst>
                                  <p:childTnLst>
                                    <p:set>
                                      <p:cBhvr>
                                        <p:cTn id="69" dur="1" fill="hold">
                                          <p:stCondLst>
                                            <p:cond delay="0"/>
                                          </p:stCondLst>
                                        </p:cTn>
                                        <p:tgtEl>
                                          <p:spTgt spid="25"/>
                                        </p:tgtEl>
                                        <p:attrNameLst>
                                          <p:attrName>style.visibility</p:attrName>
                                        </p:attrNameLst>
                                      </p:cBhvr>
                                      <p:to>
                                        <p:strVal val="visible"/>
                                      </p:to>
                                    </p:set>
                                  </p:childTnLst>
                                </p:cTn>
                              </p:par>
                            </p:childTnLst>
                          </p:cTn>
                        </p:par>
                        <p:par>
                          <p:cTn id="70" fill="hold">
                            <p:stCondLst>
                              <p:cond delay="1000"/>
                            </p:stCondLst>
                            <p:childTnLst>
                              <p:par>
                                <p:cTn id="71" presetID="10" presetClass="entr" presetSubtype="0" fill="hold" nodeType="afterEffect">
                                  <p:stCondLst>
                                    <p:cond delay="0"/>
                                  </p:stCondLst>
                                  <p:childTnLst>
                                    <p:set>
                                      <p:cBhvr>
                                        <p:cTn id="72" dur="1" fill="hold">
                                          <p:stCondLst>
                                            <p:cond delay="0"/>
                                          </p:stCondLst>
                                        </p:cTn>
                                        <p:tgtEl>
                                          <p:spTgt spid="22"/>
                                        </p:tgtEl>
                                        <p:attrNameLst>
                                          <p:attrName>style.visibility</p:attrName>
                                        </p:attrNameLst>
                                      </p:cBhvr>
                                      <p:to>
                                        <p:strVal val="visible"/>
                                      </p:to>
                                    </p:set>
                                    <p:animEffect transition="in" filter="fade">
                                      <p:cBhvr>
                                        <p:cTn id="73" dur="500"/>
                                        <p:tgtEl>
                                          <p:spTgt spid="22"/>
                                        </p:tgtEl>
                                      </p:cBhvr>
                                    </p:animEffect>
                                  </p:childTnLst>
                                </p:cTn>
                              </p:par>
                            </p:childTnLst>
                          </p:cTn>
                        </p:par>
                        <p:par>
                          <p:cTn id="74" fill="hold">
                            <p:stCondLst>
                              <p:cond delay="1500"/>
                            </p:stCondLst>
                            <p:childTnLst>
                              <p:par>
                                <p:cTn id="75" presetID="10" presetClass="entr" presetSubtype="0" fill="hold" nodeType="after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fade">
                                      <p:cBhvr>
                                        <p:cTn id="77" dur="500"/>
                                        <p:tgtEl>
                                          <p:spTgt spid="26"/>
                                        </p:tgtEl>
                                      </p:cBhvr>
                                    </p:animEffect>
                                  </p:childTnLst>
                                </p:cTn>
                              </p:par>
                            </p:childTnLst>
                          </p:cTn>
                        </p:par>
                        <p:par>
                          <p:cTn id="78" fill="hold">
                            <p:stCondLst>
                              <p:cond delay="2000"/>
                            </p:stCondLst>
                            <p:childTnLst>
                              <p:par>
                                <p:cTn id="79" presetID="10" presetClass="entr" presetSubtype="0" fill="hold" nodeType="afterEffect">
                                  <p:stCondLst>
                                    <p:cond delay="0"/>
                                  </p:stCondLst>
                                  <p:childTnLst>
                                    <p:set>
                                      <p:cBhvr>
                                        <p:cTn id="80" dur="1" fill="hold">
                                          <p:stCondLst>
                                            <p:cond delay="0"/>
                                          </p:stCondLst>
                                        </p:cTn>
                                        <p:tgtEl>
                                          <p:spTgt spid="23"/>
                                        </p:tgtEl>
                                        <p:attrNameLst>
                                          <p:attrName>style.visibility</p:attrName>
                                        </p:attrNameLst>
                                      </p:cBhvr>
                                      <p:to>
                                        <p:strVal val="visible"/>
                                      </p:to>
                                    </p:set>
                                    <p:animEffect transition="in" filter="fade">
                                      <p:cBhvr>
                                        <p:cTn id="81" dur="500"/>
                                        <p:tgtEl>
                                          <p:spTgt spid="23"/>
                                        </p:tgtEl>
                                      </p:cBhvr>
                                    </p:animEffect>
                                  </p:childTnLst>
                                </p:cTn>
                              </p:par>
                            </p:childTnLst>
                          </p:cTn>
                        </p:par>
                        <p:par>
                          <p:cTn id="82" fill="hold">
                            <p:stCondLst>
                              <p:cond delay="2500"/>
                            </p:stCondLst>
                            <p:childTnLst>
                              <p:par>
                                <p:cTn id="83" presetID="10" presetClass="entr" presetSubtype="0" fill="hold" nodeType="afterEffect">
                                  <p:stCondLst>
                                    <p:cond delay="0"/>
                                  </p:stCondLst>
                                  <p:childTnLst>
                                    <p:set>
                                      <p:cBhvr>
                                        <p:cTn id="84" dur="1" fill="hold">
                                          <p:stCondLst>
                                            <p:cond delay="0"/>
                                          </p:stCondLst>
                                        </p:cTn>
                                        <p:tgtEl>
                                          <p:spTgt spid="27"/>
                                        </p:tgtEl>
                                        <p:attrNameLst>
                                          <p:attrName>style.visibility</p:attrName>
                                        </p:attrNameLst>
                                      </p:cBhvr>
                                      <p:to>
                                        <p:strVal val="visible"/>
                                      </p:to>
                                    </p:set>
                                    <p:animEffect transition="in" filter="fade">
                                      <p:cBhvr>
                                        <p:cTn id="8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3" grpId="0" animBg="1"/>
      <p:bldP spid="14" grpId="0" animBg="1"/>
      <p:bldP spid="15" grpId="0" animBg="1"/>
      <p:bldP spid="1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1B971D09-7218-4030-B36C-7A9C67C9C7EA}"/>
              </a:ext>
            </a:extLst>
          </p:cNvPr>
          <p:cNvSpPr/>
          <p:nvPr/>
        </p:nvSpPr>
        <p:spPr>
          <a:xfrm>
            <a:off x="-7144" y="-7144"/>
            <a:ext cx="5015961" cy="6867525"/>
          </a:xfrm>
          <a:custGeom>
            <a:avLst/>
            <a:gdLst>
              <a:gd name="connsiteX0" fmla="*/ 7144 w 4124325"/>
              <a:gd name="connsiteY0" fmla="*/ 7144 h 6867525"/>
              <a:gd name="connsiteX1" fmla="*/ 4122515 w 4124325"/>
              <a:gd name="connsiteY1" fmla="*/ 7144 h 6867525"/>
              <a:gd name="connsiteX2" fmla="*/ 4122515 w 4124325"/>
              <a:gd name="connsiteY2" fmla="*/ 6865144 h 6867525"/>
              <a:gd name="connsiteX3" fmla="*/ 7144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5" y="7144"/>
                </a:lnTo>
                <a:lnTo>
                  <a:pt x="4122515"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3061952-A0A7-4A61-B09B-4C4B55EB0478}"/>
              </a:ext>
            </a:extLst>
          </p:cNvPr>
          <p:cNvSpPr/>
          <p:nvPr/>
        </p:nvSpPr>
        <p:spPr>
          <a:xfrm>
            <a:off x="6260021" y="4977860"/>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E6FC1B5-7BFB-4AF8-B3DF-AFAC747D22E8}"/>
              </a:ext>
            </a:extLst>
          </p:cNvPr>
          <p:cNvSpPr/>
          <p:nvPr/>
        </p:nvSpPr>
        <p:spPr>
          <a:xfrm>
            <a:off x="8118630" y="5773674"/>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15F5D2E-32D7-4A6C-9B15-095DA837528F}"/>
              </a:ext>
            </a:extLst>
          </p:cNvPr>
          <p:cNvSpPr/>
          <p:nvPr/>
        </p:nvSpPr>
        <p:spPr>
          <a:xfrm>
            <a:off x="6425209" y="1756315"/>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FF5A4C0-6D09-4011-972E-91B41EAEE1AE}"/>
              </a:ext>
            </a:extLst>
          </p:cNvPr>
          <p:cNvSpPr/>
          <p:nvPr/>
        </p:nvSpPr>
        <p:spPr>
          <a:xfrm>
            <a:off x="9476187" y="2198739"/>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8DD3A21-4639-4827-8C2A-58A6BF101CEF}"/>
              </a:ext>
            </a:extLst>
          </p:cNvPr>
          <p:cNvSpPr/>
          <p:nvPr/>
        </p:nvSpPr>
        <p:spPr>
          <a:xfrm>
            <a:off x="-7144"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B1F2A6A-B8B3-4BDA-BA55-97656474FE5D}"/>
              </a:ext>
            </a:extLst>
          </p:cNvPr>
          <p:cNvSpPr/>
          <p:nvPr/>
        </p:nvSpPr>
        <p:spPr>
          <a:xfrm>
            <a:off x="5008817" y="6432423"/>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7" y="7143"/>
                  <a:pt x="95535"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05407E6-52CE-46A0-9117-BF1BACD29F94}"/>
              </a:ext>
            </a:extLst>
          </p:cNvPr>
          <p:cNvSpPr/>
          <p:nvPr/>
        </p:nvSpPr>
        <p:spPr>
          <a:xfrm>
            <a:off x="10605230" y="6021324"/>
            <a:ext cx="190500" cy="190500"/>
          </a:xfrm>
          <a:custGeom>
            <a:avLst/>
            <a:gdLst>
              <a:gd name="connsiteX0" fmla="*/ 183927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7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7" y="95536"/>
                </a:moveTo>
                <a:cubicBezTo>
                  <a:pt x="183927" y="144353"/>
                  <a:pt x="144353" y="183928"/>
                  <a:pt x="95535" y="183928"/>
                </a:cubicBezTo>
                <a:cubicBezTo>
                  <a:pt x="46717" y="183928"/>
                  <a:pt x="7143" y="144354"/>
                  <a:pt x="7143" y="95536"/>
                </a:cubicBezTo>
                <a:cubicBezTo>
                  <a:pt x="7143" y="46718"/>
                  <a:pt x="46717" y="7143"/>
                  <a:pt x="95535" y="7143"/>
                </a:cubicBezTo>
                <a:cubicBezTo>
                  <a:pt x="144353" y="7143"/>
                  <a:pt x="183927" y="46718"/>
                  <a:pt x="183927" y="95536"/>
                </a:cubicBezTo>
                <a:close/>
              </a:path>
            </a:pathLst>
          </a:custGeom>
          <a:solidFill>
            <a:srgbClr val="FFC9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971FA4E-3080-4F43-BFC8-1C6ABCFF01F6}"/>
              </a:ext>
            </a:extLst>
          </p:cNvPr>
          <p:cNvSpPr/>
          <p:nvPr/>
        </p:nvSpPr>
        <p:spPr>
          <a:xfrm>
            <a:off x="11301984" y="724186"/>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7" y="183928"/>
                  <a:pt x="7143" y="144353"/>
                  <a:pt x="7143" y="95536"/>
                </a:cubicBezTo>
                <a:cubicBezTo>
                  <a:pt x="7143" y="46718"/>
                  <a:pt x="46717"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9ABC871-4F63-485F-B900-425F59EBA8FB}"/>
              </a:ext>
            </a:extLst>
          </p:cNvPr>
          <p:cNvSpPr/>
          <p:nvPr/>
        </p:nvSpPr>
        <p:spPr>
          <a:xfrm>
            <a:off x="5717477" y="243269"/>
            <a:ext cx="190500" cy="190500"/>
          </a:xfrm>
          <a:custGeom>
            <a:avLst/>
            <a:gdLst>
              <a:gd name="connsiteX0" fmla="*/ 183928 w 190500"/>
              <a:gd name="connsiteY0" fmla="*/ 95536 h 190500"/>
              <a:gd name="connsiteX1" fmla="*/ 95536 w 190500"/>
              <a:gd name="connsiteY1" fmla="*/ 183928 h 190500"/>
              <a:gd name="connsiteX2" fmla="*/ 7143 w 190500"/>
              <a:gd name="connsiteY2" fmla="*/ 95536 h 190500"/>
              <a:gd name="connsiteX3" fmla="*/ 95536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3" y="144353"/>
                  <a:pt x="7143" y="95536"/>
                </a:cubicBezTo>
                <a:cubicBezTo>
                  <a:pt x="7143" y="46718"/>
                  <a:pt x="46718" y="7144"/>
                  <a:pt x="95536"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9" name="TextBox 28">
            <a:extLst>
              <a:ext uri="{FF2B5EF4-FFF2-40B4-BE49-F238E27FC236}">
                <a16:creationId xmlns:a16="http://schemas.microsoft.com/office/drawing/2014/main" id="{67A10A29-C34C-4AE1-A108-3CB7D913944A}"/>
              </a:ext>
            </a:extLst>
          </p:cNvPr>
          <p:cNvSpPr txBox="1"/>
          <p:nvPr/>
        </p:nvSpPr>
        <p:spPr>
          <a:xfrm>
            <a:off x="1575600" y="3041897"/>
            <a:ext cx="2523063" cy="769441"/>
          </a:xfrm>
          <a:prstGeom prst="rect">
            <a:avLst/>
          </a:prstGeom>
          <a:noFill/>
        </p:spPr>
        <p:txBody>
          <a:bodyPr wrap="none" rtlCol="0">
            <a:spAutoFit/>
          </a:bodyPr>
          <a:lstStyle/>
          <a:p>
            <a:pPr algn="ctr"/>
            <a:r>
              <a:rPr lang="en-US" sz="4400" b="1" dirty="0">
                <a:solidFill>
                  <a:schemeClr val="bg1"/>
                </a:solidFill>
                <a:latin typeface="+mj-lt"/>
              </a:rPr>
              <a:t>Clustering</a:t>
            </a:r>
          </a:p>
        </p:txBody>
      </p:sp>
    </p:spTree>
    <p:extLst>
      <p:ext uri="{BB962C8B-B14F-4D97-AF65-F5344CB8AC3E}">
        <p14:creationId xmlns:p14="http://schemas.microsoft.com/office/powerpoint/2010/main" val="33671229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fltVal val="0"/>
                                          </p:val>
                                        </p:tav>
                                        <p:tav tm="100000">
                                          <p:val>
                                            <p:strVal val="#ppt_h"/>
                                          </p:val>
                                        </p:tav>
                                      </p:tavLst>
                                    </p:anim>
                                    <p:animEffect transition="in" filter="fade">
                                      <p:cBhvr>
                                        <p:cTn id="12" dur="500"/>
                                        <p:tgtEl>
                                          <p:spTgt spid="17"/>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p:cTn id="20" dur="500" fill="hold"/>
                                        <p:tgtEl>
                                          <p:spTgt spid="19"/>
                                        </p:tgtEl>
                                        <p:attrNameLst>
                                          <p:attrName>ppt_w</p:attrName>
                                        </p:attrNameLst>
                                      </p:cBhvr>
                                      <p:tavLst>
                                        <p:tav tm="0">
                                          <p:val>
                                            <p:fltVal val="0"/>
                                          </p:val>
                                        </p:tav>
                                        <p:tav tm="100000">
                                          <p:val>
                                            <p:strVal val="#ppt_w"/>
                                          </p:val>
                                        </p:tav>
                                      </p:tavLst>
                                    </p:anim>
                                    <p:anim calcmode="lin" valueType="num">
                                      <p:cBhvr>
                                        <p:cTn id="21" dur="500" fill="hold"/>
                                        <p:tgtEl>
                                          <p:spTgt spid="19"/>
                                        </p:tgtEl>
                                        <p:attrNameLst>
                                          <p:attrName>ppt_h</p:attrName>
                                        </p:attrNameLst>
                                      </p:cBhvr>
                                      <p:tavLst>
                                        <p:tav tm="0">
                                          <p:val>
                                            <p:fltVal val="0"/>
                                          </p:val>
                                        </p:tav>
                                        <p:tav tm="100000">
                                          <p:val>
                                            <p:strVal val="#ppt_h"/>
                                          </p:val>
                                        </p:tav>
                                      </p:tavLst>
                                    </p:anim>
                                    <p:animEffect transition="in" filter="fade">
                                      <p:cBhvr>
                                        <p:cTn id="22" dur="500"/>
                                        <p:tgtEl>
                                          <p:spTgt spid="1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heel(1)">
                                      <p:cBhvr>
                                        <p:cTn id="32" dur="25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heel(1)">
                                      <p:cBhvr>
                                        <p:cTn id="37" dur="25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heel(1)">
                                      <p:cBhvr>
                                        <p:cTn id="42" dur="25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heel(1)">
                                      <p:cBhvr>
                                        <p:cTn id="47"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7" grpId="0" animBg="1"/>
      <p:bldP spid="18" grpId="0" animBg="1"/>
      <p:bldP spid="19" grpId="0" animBg="1"/>
      <p:bldP spid="20" grpId="0" animBg="1"/>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2604882" y="69933"/>
            <a:ext cx="7224222" cy="1015663"/>
          </a:xfrm>
          <a:prstGeom prst="rect">
            <a:avLst/>
          </a:prstGeom>
          <a:noFill/>
        </p:spPr>
        <p:txBody>
          <a:bodyPr wrap="none" rtlCol="0">
            <a:spAutoFit/>
          </a:bodyPr>
          <a:lstStyle/>
          <a:p>
            <a:pPr algn="ctr"/>
            <a:r>
              <a:rPr lang="en-US" sz="6000" b="1" dirty="0">
                <a:solidFill>
                  <a:schemeClr val="accent1"/>
                </a:solidFill>
                <a:latin typeface="+mj-lt"/>
              </a:rPr>
              <a:t>K</a:t>
            </a:r>
            <a:r>
              <a:rPr lang="ar-SA" sz="6000" b="1" dirty="0">
                <a:solidFill>
                  <a:schemeClr val="accent1"/>
                </a:solidFill>
                <a:latin typeface="+mj-lt"/>
              </a:rPr>
              <a:t>-</a:t>
            </a:r>
            <a:r>
              <a:rPr lang="en-US" sz="6000" b="1" dirty="0">
                <a:solidFill>
                  <a:schemeClr val="accent1"/>
                </a:solidFill>
                <a:latin typeface="+mj-lt"/>
              </a:rPr>
              <a:t>means </a:t>
            </a:r>
            <a:r>
              <a:rPr lang="en-US" sz="6000" b="1" dirty="0">
                <a:solidFill>
                  <a:srgbClr val="FFC000"/>
                </a:solidFill>
                <a:latin typeface="+mj-lt"/>
              </a:rPr>
              <a:t>Visualization</a:t>
            </a: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4BE5EC4-5237-42DF-812F-1921FE10B9A3}"/>
              </a:ext>
            </a:extLst>
          </p:cNvPr>
          <p:cNvSpPr/>
          <p:nvPr/>
        </p:nvSpPr>
        <p:spPr>
          <a:xfrm>
            <a:off x="2461546" y="54159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3"/>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3"/>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25" name="Picture 24">
            <a:extLst>
              <a:ext uri="{FF2B5EF4-FFF2-40B4-BE49-F238E27FC236}">
                <a16:creationId xmlns:a16="http://schemas.microsoft.com/office/drawing/2014/main" id="{9A7CE7F0-F7EF-45CE-50C8-A21F7C82925A}"/>
              </a:ext>
            </a:extLst>
          </p:cNvPr>
          <p:cNvPicPr>
            <a:picLocks noChangeAspect="1"/>
          </p:cNvPicPr>
          <p:nvPr/>
        </p:nvPicPr>
        <p:blipFill rotWithShape="1">
          <a:blip r:embed="rId2"/>
          <a:srcRect t="70631" r="38196" b="10974"/>
          <a:stretch/>
        </p:blipFill>
        <p:spPr>
          <a:xfrm>
            <a:off x="3297002" y="5888546"/>
            <a:ext cx="6323724" cy="541877"/>
          </a:xfrm>
          <a:prstGeom prst="rect">
            <a:avLst/>
          </a:prstGeom>
        </p:spPr>
      </p:pic>
      <p:pic>
        <p:nvPicPr>
          <p:cNvPr id="29" name="Picture 28">
            <a:extLst>
              <a:ext uri="{FF2B5EF4-FFF2-40B4-BE49-F238E27FC236}">
                <a16:creationId xmlns:a16="http://schemas.microsoft.com/office/drawing/2014/main" id="{47618803-3CFF-C45A-0056-74CC057A4F74}"/>
              </a:ext>
            </a:extLst>
          </p:cNvPr>
          <p:cNvPicPr>
            <a:picLocks noChangeAspect="1"/>
          </p:cNvPicPr>
          <p:nvPr/>
        </p:nvPicPr>
        <p:blipFill rotWithShape="1">
          <a:blip r:embed="rId3">
            <a:extLst>
              <a:ext uri="{28A0092B-C50C-407E-A947-70E740481C1C}">
                <a14:useLocalDpi xmlns:a14="http://schemas.microsoft.com/office/drawing/2010/main" val="0"/>
              </a:ext>
            </a:extLst>
          </a:blip>
          <a:srcRect r="12202"/>
          <a:stretch/>
        </p:blipFill>
        <p:spPr>
          <a:xfrm>
            <a:off x="3140473" y="1441935"/>
            <a:ext cx="6217950" cy="4226543"/>
          </a:xfrm>
          <a:prstGeom prst="rect">
            <a:avLst/>
          </a:prstGeom>
        </p:spPr>
      </p:pic>
    </p:spTree>
    <p:extLst>
      <p:ext uri="{BB962C8B-B14F-4D97-AF65-F5344CB8AC3E}">
        <p14:creationId xmlns:p14="http://schemas.microsoft.com/office/powerpoint/2010/main" val="527029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p:cTn id="51" dur="500" fill="hold"/>
                                        <p:tgtEl>
                                          <p:spTgt spid="5"/>
                                        </p:tgtEl>
                                        <p:attrNameLst>
                                          <p:attrName>ppt_w</p:attrName>
                                        </p:attrNameLst>
                                      </p:cBhvr>
                                      <p:tavLst>
                                        <p:tav tm="0">
                                          <p:val>
                                            <p:fltVal val="0"/>
                                          </p:val>
                                        </p:tav>
                                        <p:tav tm="100000">
                                          <p:val>
                                            <p:strVal val="#ppt_w"/>
                                          </p:val>
                                        </p:tav>
                                      </p:tavLst>
                                    </p:anim>
                                    <p:anim calcmode="lin" valueType="num">
                                      <p:cBhvr>
                                        <p:cTn id="52" dur="500" fill="hold"/>
                                        <p:tgtEl>
                                          <p:spTgt spid="5"/>
                                        </p:tgtEl>
                                        <p:attrNameLst>
                                          <p:attrName>ppt_h</p:attrName>
                                        </p:attrNameLst>
                                      </p:cBhvr>
                                      <p:tavLst>
                                        <p:tav tm="0">
                                          <p:val>
                                            <p:fltVal val="0"/>
                                          </p:val>
                                        </p:tav>
                                        <p:tav tm="100000">
                                          <p:val>
                                            <p:strVal val="#ppt_h"/>
                                          </p:val>
                                        </p:tav>
                                      </p:tavLst>
                                    </p:anim>
                                    <p:animEffect transition="in" filter="fade">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p:cTn id="61" dur="500" fill="hold"/>
                                        <p:tgtEl>
                                          <p:spTgt spid="8"/>
                                        </p:tgtEl>
                                        <p:attrNameLst>
                                          <p:attrName>ppt_w</p:attrName>
                                        </p:attrNameLst>
                                      </p:cBhvr>
                                      <p:tavLst>
                                        <p:tav tm="0">
                                          <p:val>
                                            <p:fltVal val="0"/>
                                          </p:val>
                                        </p:tav>
                                        <p:tav tm="100000">
                                          <p:val>
                                            <p:strVal val="#ppt_w"/>
                                          </p:val>
                                        </p:tav>
                                      </p:tavLst>
                                    </p:anim>
                                    <p:anim calcmode="lin" valueType="num">
                                      <p:cBhvr>
                                        <p:cTn id="62" dur="500" fill="hold"/>
                                        <p:tgtEl>
                                          <p:spTgt spid="8"/>
                                        </p:tgtEl>
                                        <p:attrNameLst>
                                          <p:attrName>ppt_h</p:attrName>
                                        </p:attrNameLst>
                                      </p:cBhvr>
                                      <p:tavLst>
                                        <p:tav tm="0">
                                          <p:val>
                                            <p:fltVal val="0"/>
                                          </p:val>
                                        </p:tav>
                                        <p:tav tm="100000">
                                          <p:val>
                                            <p:strVal val="#ppt_h"/>
                                          </p:val>
                                        </p:tav>
                                      </p:tavLst>
                                    </p:anim>
                                    <p:animEffect transition="in" filter="fade">
                                      <p:cBhvr>
                                        <p:cTn id="63" dur="500"/>
                                        <p:tgtEl>
                                          <p:spTgt spid="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500" fill="hold"/>
                                        <p:tgtEl>
                                          <p:spTgt spid="11"/>
                                        </p:tgtEl>
                                        <p:attrNameLst>
                                          <p:attrName>ppt_w</p:attrName>
                                        </p:attrNameLst>
                                      </p:cBhvr>
                                      <p:tavLst>
                                        <p:tav tm="0">
                                          <p:val>
                                            <p:fltVal val="0"/>
                                          </p:val>
                                        </p:tav>
                                        <p:tav tm="100000">
                                          <p:val>
                                            <p:strVal val="#ppt_w"/>
                                          </p:val>
                                        </p:tav>
                                      </p:tavLst>
                                    </p:anim>
                                    <p:anim calcmode="lin" valueType="num">
                                      <p:cBhvr>
                                        <p:cTn id="67" dur="500" fill="hold"/>
                                        <p:tgtEl>
                                          <p:spTgt spid="11"/>
                                        </p:tgtEl>
                                        <p:attrNameLst>
                                          <p:attrName>ppt_h</p:attrName>
                                        </p:attrNameLst>
                                      </p:cBhvr>
                                      <p:tavLst>
                                        <p:tav tm="0">
                                          <p:val>
                                            <p:fltVal val="0"/>
                                          </p:val>
                                        </p:tav>
                                        <p:tav tm="100000">
                                          <p:val>
                                            <p:strVal val="#ppt_h"/>
                                          </p:val>
                                        </p:tav>
                                      </p:tavLst>
                                    </p:anim>
                                    <p:animEffect transition="in" filter="fade">
                                      <p:cBhvr>
                                        <p:cTn id="68" dur="500"/>
                                        <p:tgtEl>
                                          <p:spTgt spid="11"/>
                                        </p:tgtEl>
                                      </p:cBhvr>
                                    </p:animEffect>
                                  </p:childTnLst>
                                </p:cTn>
                              </p:par>
                            </p:childTnLst>
                          </p:cTn>
                        </p:par>
                        <p:par>
                          <p:cTn id="69" fill="hold">
                            <p:stCondLst>
                              <p:cond delay="1000"/>
                            </p:stCondLst>
                            <p:childTnLst>
                              <p:par>
                                <p:cTn id="70" presetID="2" presetClass="entr" presetSubtype="4" fill="hold" nodeType="afterEffect">
                                  <p:stCondLst>
                                    <p:cond delay="0"/>
                                  </p:stCondLst>
                                  <p:childTnLst>
                                    <p:set>
                                      <p:cBhvr>
                                        <p:cTn id="71" dur="1" fill="hold">
                                          <p:stCondLst>
                                            <p:cond delay="0"/>
                                          </p:stCondLst>
                                        </p:cTn>
                                        <p:tgtEl>
                                          <p:spTgt spid="29"/>
                                        </p:tgtEl>
                                        <p:attrNameLst>
                                          <p:attrName>style.visibility</p:attrName>
                                        </p:attrNameLst>
                                      </p:cBhvr>
                                      <p:to>
                                        <p:strVal val="visible"/>
                                      </p:to>
                                    </p:set>
                                    <p:anim calcmode="lin" valueType="num">
                                      <p:cBhvr additive="base">
                                        <p:cTn id="72" dur="500" fill="hold"/>
                                        <p:tgtEl>
                                          <p:spTgt spid="29"/>
                                        </p:tgtEl>
                                        <p:attrNameLst>
                                          <p:attrName>ppt_x</p:attrName>
                                        </p:attrNameLst>
                                      </p:cBhvr>
                                      <p:tavLst>
                                        <p:tav tm="0">
                                          <p:val>
                                            <p:strVal val="#ppt_x"/>
                                          </p:val>
                                        </p:tav>
                                        <p:tav tm="100000">
                                          <p:val>
                                            <p:strVal val="#ppt_x"/>
                                          </p:val>
                                        </p:tav>
                                      </p:tavLst>
                                    </p:anim>
                                    <p:anim calcmode="lin" valueType="num">
                                      <p:cBhvr additive="base">
                                        <p:cTn id="73" dur="500" fill="hold"/>
                                        <p:tgtEl>
                                          <p:spTgt spid="29"/>
                                        </p:tgtEl>
                                        <p:attrNameLst>
                                          <p:attrName>ppt_y</p:attrName>
                                        </p:attrNameLst>
                                      </p:cBhvr>
                                      <p:tavLst>
                                        <p:tav tm="0">
                                          <p:val>
                                            <p:strVal val="1+#ppt_h/2"/>
                                          </p:val>
                                        </p:tav>
                                        <p:tav tm="100000">
                                          <p:val>
                                            <p:strVal val="#ppt_y"/>
                                          </p:val>
                                        </p:tav>
                                      </p:tavLst>
                                    </p:anim>
                                  </p:childTnLst>
                                </p:cTn>
                              </p:par>
                            </p:childTnLst>
                          </p:cTn>
                        </p:par>
                        <p:par>
                          <p:cTn id="74" fill="hold">
                            <p:stCondLst>
                              <p:cond delay="1500"/>
                            </p:stCondLst>
                            <p:childTnLst>
                              <p:par>
                                <p:cTn id="75" presetID="2" presetClass="entr" presetSubtype="4" fill="hold" nodeType="afterEffect">
                                  <p:stCondLst>
                                    <p:cond delay="0"/>
                                  </p:stCondLst>
                                  <p:childTnLst>
                                    <p:set>
                                      <p:cBhvr>
                                        <p:cTn id="76" dur="1" fill="hold">
                                          <p:stCondLst>
                                            <p:cond delay="0"/>
                                          </p:stCondLst>
                                        </p:cTn>
                                        <p:tgtEl>
                                          <p:spTgt spid="25"/>
                                        </p:tgtEl>
                                        <p:attrNameLst>
                                          <p:attrName>style.visibility</p:attrName>
                                        </p:attrNameLst>
                                      </p:cBhvr>
                                      <p:to>
                                        <p:strVal val="visible"/>
                                      </p:to>
                                    </p:set>
                                    <p:anim calcmode="lin" valueType="num">
                                      <p:cBhvr additive="base">
                                        <p:cTn id="77" dur="500" fill="hold"/>
                                        <p:tgtEl>
                                          <p:spTgt spid="25"/>
                                        </p:tgtEl>
                                        <p:attrNameLst>
                                          <p:attrName>ppt_x</p:attrName>
                                        </p:attrNameLst>
                                      </p:cBhvr>
                                      <p:tavLst>
                                        <p:tav tm="0">
                                          <p:val>
                                            <p:strVal val="#ppt_x"/>
                                          </p:val>
                                        </p:tav>
                                        <p:tav tm="100000">
                                          <p:val>
                                            <p:strVal val="#ppt_x"/>
                                          </p:val>
                                        </p:tav>
                                      </p:tavLst>
                                    </p:anim>
                                    <p:anim calcmode="lin" valueType="num">
                                      <p:cBhvr additive="base">
                                        <p:cTn id="78"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FB420FA5-C008-4695-ACFD-EC21AFBFEE9F}"/>
              </a:ext>
            </a:extLst>
          </p:cNvPr>
          <p:cNvSpPr/>
          <p:nvPr/>
        </p:nvSpPr>
        <p:spPr>
          <a:xfrm>
            <a:off x="6357842" y="-28575"/>
            <a:ext cx="57150" cy="6915150"/>
          </a:xfrm>
          <a:custGeom>
            <a:avLst/>
            <a:gdLst>
              <a:gd name="connsiteX0" fmla="*/ 28575 w 57150"/>
              <a:gd name="connsiteY0" fmla="*/ 28575 h 6915150"/>
              <a:gd name="connsiteX1" fmla="*/ 28575 w 57150"/>
              <a:gd name="connsiteY1" fmla="*/ 6886575 h 6915150"/>
            </a:gdLst>
            <a:ahLst/>
            <a:cxnLst>
              <a:cxn ang="0">
                <a:pos x="connsiteX0" y="connsiteY0"/>
              </a:cxn>
              <a:cxn ang="0">
                <a:pos x="connsiteX1" y="connsiteY1"/>
              </a:cxn>
            </a:cxnLst>
            <a:rect l="l" t="t" r="r" b="b"/>
            <a:pathLst>
              <a:path w="57150" h="6915150">
                <a:moveTo>
                  <a:pt x="28575" y="28575"/>
                </a:moveTo>
                <a:lnTo>
                  <a:pt x="28575" y="6886575"/>
                </a:lnTo>
              </a:path>
            </a:pathLst>
          </a:custGeom>
          <a:ln w="38100" cap="flat">
            <a:solidFill>
              <a:srgbClr val="0A1931"/>
            </a:solid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1B971D09-7218-4030-B36C-7A9C67C9C7EA}"/>
              </a:ext>
            </a:extLst>
          </p:cNvPr>
          <p:cNvSpPr/>
          <p:nvPr/>
        </p:nvSpPr>
        <p:spPr>
          <a:xfrm>
            <a:off x="-7144" y="-7144"/>
            <a:ext cx="4124325" cy="6867525"/>
          </a:xfrm>
          <a:custGeom>
            <a:avLst/>
            <a:gdLst>
              <a:gd name="connsiteX0" fmla="*/ 7144 w 4124325"/>
              <a:gd name="connsiteY0" fmla="*/ 7144 h 6867525"/>
              <a:gd name="connsiteX1" fmla="*/ 4122515 w 4124325"/>
              <a:gd name="connsiteY1" fmla="*/ 7144 h 6867525"/>
              <a:gd name="connsiteX2" fmla="*/ 4122515 w 4124325"/>
              <a:gd name="connsiteY2" fmla="*/ 6865144 h 6867525"/>
              <a:gd name="connsiteX3" fmla="*/ 7144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5" y="7144"/>
                </a:lnTo>
                <a:lnTo>
                  <a:pt x="4122515"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3061952-A0A7-4A61-B09B-4C4B55EB0478}"/>
              </a:ext>
            </a:extLst>
          </p:cNvPr>
          <p:cNvSpPr/>
          <p:nvPr/>
        </p:nvSpPr>
        <p:spPr>
          <a:xfrm>
            <a:off x="6260021" y="3401983"/>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E6FC1B5-7BFB-4AF8-B3DF-AFAC747D22E8}"/>
              </a:ext>
            </a:extLst>
          </p:cNvPr>
          <p:cNvSpPr/>
          <p:nvPr/>
        </p:nvSpPr>
        <p:spPr>
          <a:xfrm>
            <a:off x="6260021" y="2538095"/>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15F5D2E-32D7-4A6C-9B15-095DA837528F}"/>
              </a:ext>
            </a:extLst>
          </p:cNvPr>
          <p:cNvSpPr/>
          <p:nvPr/>
        </p:nvSpPr>
        <p:spPr>
          <a:xfrm>
            <a:off x="6260021" y="1751934"/>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FF5A4C0-6D09-4011-972E-91B41EAEE1AE}"/>
              </a:ext>
            </a:extLst>
          </p:cNvPr>
          <p:cNvSpPr/>
          <p:nvPr/>
        </p:nvSpPr>
        <p:spPr>
          <a:xfrm>
            <a:off x="6260021" y="907501"/>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8DD3A21-4639-4827-8C2A-58A6BF101CEF}"/>
              </a:ext>
            </a:extLst>
          </p:cNvPr>
          <p:cNvSpPr/>
          <p:nvPr/>
        </p:nvSpPr>
        <p:spPr>
          <a:xfrm>
            <a:off x="-7144"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B1F2A6A-B8B3-4BDA-BA55-97656474FE5D}"/>
              </a:ext>
            </a:extLst>
          </p:cNvPr>
          <p:cNvSpPr/>
          <p:nvPr/>
        </p:nvSpPr>
        <p:spPr>
          <a:xfrm>
            <a:off x="5008817" y="6432423"/>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7" y="7143"/>
                  <a:pt x="95535"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05407E6-52CE-46A0-9117-BF1BACD29F94}"/>
              </a:ext>
            </a:extLst>
          </p:cNvPr>
          <p:cNvSpPr/>
          <p:nvPr/>
        </p:nvSpPr>
        <p:spPr>
          <a:xfrm>
            <a:off x="10605230" y="6021324"/>
            <a:ext cx="190500" cy="190500"/>
          </a:xfrm>
          <a:custGeom>
            <a:avLst/>
            <a:gdLst>
              <a:gd name="connsiteX0" fmla="*/ 183927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7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7" y="95536"/>
                </a:moveTo>
                <a:cubicBezTo>
                  <a:pt x="183927" y="144353"/>
                  <a:pt x="144353" y="183928"/>
                  <a:pt x="95535" y="183928"/>
                </a:cubicBezTo>
                <a:cubicBezTo>
                  <a:pt x="46717" y="183928"/>
                  <a:pt x="7143" y="144354"/>
                  <a:pt x="7143" y="95536"/>
                </a:cubicBezTo>
                <a:cubicBezTo>
                  <a:pt x="7143" y="46718"/>
                  <a:pt x="46717" y="7143"/>
                  <a:pt x="95535" y="7143"/>
                </a:cubicBezTo>
                <a:cubicBezTo>
                  <a:pt x="144353" y="7143"/>
                  <a:pt x="183927" y="46718"/>
                  <a:pt x="183927" y="95536"/>
                </a:cubicBezTo>
                <a:close/>
              </a:path>
            </a:pathLst>
          </a:custGeom>
          <a:solidFill>
            <a:srgbClr val="FFC9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971FA4E-3080-4F43-BFC8-1C6ABCFF01F6}"/>
              </a:ext>
            </a:extLst>
          </p:cNvPr>
          <p:cNvSpPr/>
          <p:nvPr/>
        </p:nvSpPr>
        <p:spPr>
          <a:xfrm>
            <a:off x="11301984" y="724186"/>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7" y="183928"/>
                  <a:pt x="7143" y="144353"/>
                  <a:pt x="7143" y="95536"/>
                </a:cubicBezTo>
                <a:cubicBezTo>
                  <a:pt x="7143" y="46718"/>
                  <a:pt x="46717"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9ABC871-4F63-485F-B900-425F59EBA8FB}"/>
              </a:ext>
            </a:extLst>
          </p:cNvPr>
          <p:cNvSpPr/>
          <p:nvPr/>
        </p:nvSpPr>
        <p:spPr>
          <a:xfrm>
            <a:off x="5717477" y="243269"/>
            <a:ext cx="190500" cy="190500"/>
          </a:xfrm>
          <a:custGeom>
            <a:avLst/>
            <a:gdLst>
              <a:gd name="connsiteX0" fmla="*/ 183928 w 190500"/>
              <a:gd name="connsiteY0" fmla="*/ 95536 h 190500"/>
              <a:gd name="connsiteX1" fmla="*/ 95536 w 190500"/>
              <a:gd name="connsiteY1" fmla="*/ 183928 h 190500"/>
              <a:gd name="connsiteX2" fmla="*/ 7143 w 190500"/>
              <a:gd name="connsiteY2" fmla="*/ 95536 h 190500"/>
              <a:gd name="connsiteX3" fmla="*/ 95536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3" y="144353"/>
                  <a:pt x="7143" y="95536"/>
                </a:cubicBezTo>
                <a:cubicBezTo>
                  <a:pt x="7143" y="46718"/>
                  <a:pt x="46718" y="7144"/>
                  <a:pt x="95536"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1" name="TextBox 20">
            <a:extLst>
              <a:ext uri="{FF2B5EF4-FFF2-40B4-BE49-F238E27FC236}">
                <a16:creationId xmlns:a16="http://schemas.microsoft.com/office/drawing/2014/main" id="{E8FD566F-BCA8-4461-842C-34C41943214A}"/>
              </a:ext>
            </a:extLst>
          </p:cNvPr>
          <p:cNvSpPr txBox="1"/>
          <p:nvPr/>
        </p:nvSpPr>
        <p:spPr>
          <a:xfrm>
            <a:off x="5491086" y="776077"/>
            <a:ext cx="641823" cy="523220"/>
          </a:xfrm>
          <a:prstGeom prst="rect">
            <a:avLst/>
          </a:prstGeom>
          <a:noFill/>
        </p:spPr>
        <p:txBody>
          <a:bodyPr wrap="square" rtlCol="0">
            <a:spAutoFit/>
          </a:bodyPr>
          <a:lstStyle/>
          <a:p>
            <a:pPr algn="ctr"/>
            <a:r>
              <a:rPr lang="en-US" sz="2800" b="1" dirty="0">
                <a:solidFill>
                  <a:schemeClr val="accent2"/>
                </a:solidFill>
              </a:rPr>
              <a:t>01</a:t>
            </a:r>
          </a:p>
        </p:txBody>
      </p:sp>
      <p:sp>
        <p:nvSpPr>
          <p:cNvPr id="22" name="TextBox 21">
            <a:extLst>
              <a:ext uri="{FF2B5EF4-FFF2-40B4-BE49-F238E27FC236}">
                <a16:creationId xmlns:a16="http://schemas.microsoft.com/office/drawing/2014/main" id="{E177C06D-BF79-4688-9CEC-8B6ABF03513C}"/>
              </a:ext>
            </a:extLst>
          </p:cNvPr>
          <p:cNvSpPr txBox="1"/>
          <p:nvPr/>
        </p:nvSpPr>
        <p:spPr>
          <a:xfrm>
            <a:off x="6634783" y="705912"/>
            <a:ext cx="3171203" cy="369332"/>
          </a:xfrm>
          <a:prstGeom prst="rect">
            <a:avLst/>
          </a:prstGeom>
          <a:noFill/>
        </p:spPr>
        <p:txBody>
          <a:bodyPr wrap="square" rtlCol="0">
            <a:spAutoFit/>
          </a:bodyPr>
          <a:lstStyle/>
          <a:p>
            <a:r>
              <a:rPr lang="en-US" dirty="0">
                <a:solidFill>
                  <a:schemeClr val="accent1"/>
                </a:solidFill>
              </a:rPr>
              <a:t>Problem Formulation</a:t>
            </a:r>
          </a:p>
        </p:txBody>
      </p:sp>
      <p:sp>
        <p:nvSpPr>
          <p:cNvPr id="23" name="TextBox 22">
            <a:extLst>
              <a:ext uri="{FF2B5EF4-FFF2-40B4-BE49-F238E27FC236}">
                <a16:creationId xmlns:a16="http://schemas.microsoft.com/office/drawing/2014/main" id="{4F961D8E-A133-4206-9086-807B48C7560D}"/>
              </a:ext>
            </a:extLst>
          </p:cNvPr>
          <p:cNvSpPr txBox="1"/>
          <p:nvPr/>
        </p:nvSpPr>
        <p:spPr>
          <a:xfrm>
            <a:off x="5491086" y="1632443"/>
            <a:ext cx="641823" cy="523220"/>
          </a:xfrm>
          <a:prstGeom prst="rect">
            <a:avLst/>
          </a:prstGeom>
          <a:noFill/>
        </p:spPr>
        <p:txBody>
          <a:bodyPr wrap="square" rtlCol="0">
            <a:spAutoFit/>
          </a:bodyPr>
          <a:lstStyle/>
          <a:p>
            <a:pPr algn="ctr"/>
            <a:r>
              <a:rPr lang="en-US" sz="2800" b="1" dirty="0">
                <a:solidFill>
                  <a:schemeClr val="accent1"/>
                </a:solidFill>
              </a:rPr>
              <a:t>02</a:t>
            </a:r>
          </a:p>
        </p:txBody>
      </p:sp>
      <p:sp>
        <p:nvSpPr>
          <p:cNvPr id="24" name="TextBox 23">
            <a:extLst>
              <a:ext uri="{FF2B5EF4-FFF2-40B4-BE49-F238E27FC236}">
                <a16:creationId xmlns:a16="http://schemas.microsoft.com/office/drawing/2014/main" id="{2A0801D1-C4A2-4C15-823D-4CCE378B5BED}"/>
              </a:ext>
            </a:extLst>
          </p:cNvPr>
          <p:cNvSpPr txBox="1"/>
          <p:nvPr/>
        </p:nvSpPr>
        <p:spPr>
          <a:xfrm>
            <a:off x="6634783" y="1562278"/>
            <a:ext cx="3171203" cy="369332"/>
          </a:xfrm>
          <a:prstGeom prst="rect">
            <a:avLst/>
          </a:prstGeom>
          <a:noFill/>
        </p:spPr>
        <p:txBody>
          <a:bodyPr wrap="square" rtlCol="0">
            <a:spAutoFit/>
          </a:bodyPr>
          <a:lstStyle/>
          <a:p>
            <a:r>
              <a:rPr lang="en-US" dirty="0">
                <a:solidFill>
                  <a:schemeClr val="accent1"/>
                </a:solidFill>
              </a:rPr>
              <a:t>Data Exploration</a:t>
            </a:r>
          </a:p>
        </p:txBody>
      </p:sp>
      <p:sp>
        <p:nvSpPr>
          <p:cNvPr id="25" name="TextBox 24">
            <a:extLst>
              <a:ext uri="{FF2B5EF4-FFF2-40B4-BE49-F238E27FC236}">
                <a16:creationId xmlns:a16="http://schemas.microsoft.com/office/drawing/2014/main" id="{A757CB6A-827E-4501-9278-F7FB6CE48591}"/>
              </a:ext>
            </a:extLst>
          </p:cNvPr>
          <p:cNvSpPr txBox="1"/>
          <p:nvPr/>
        </p:nvSpPr>
        <p:spPr>
          <a:xfrm>
            <a:off x="5491086" y="2387160"/>
            <a:ext cx="641823" cy="523220"/>
          </a:xfrm>
          <a:prstGeom prst="rect">
            <a:avLst/>
          </a:prstGeom>
          <a:noFill/>
        </p:spPr>
        <p:txBody>
          <a:bodyPr wrap="square" rtlCol="0">
            <a:spAutoFit/>
          </a:bodyPr>
          <a:lstStyle/>
          <a:p>
            <a:pPr algn="ctr"/>
            <a:r>
              <a:rPr lang="en-US" sz="2800" b="1" dirty="0">
                <a:solidFill>
                  <a:schemeClr val="accent2"/>
                </a:solidFill>
              </a:rPr>
              <a:t>03</a:t>
            </a:r>
          </a:p>
        </p:txBody>
      </p:sp>
      <p:sp>
        <p:nvSpPr>
          <p:cNvPr id="26" name="TextBox 25">
            <a:extLst>
              <a:ext uri="{FF2B5EF4-FFF2-40B4-BE49-F238E27FC236}">
                <a16:creationId xmlns:a16="http://schemas.microsoft.com/office/drawing/2014/main" id="{19D2DB27-AA07-421E-8032-2A2A2DB858A2}"/>
              </a:ext>
            </a:extLst>
          </p:cNvPr>
          <p:cNvSpPr txBox="1"/>
          <p:nvPr/>
        </p:nvSpPr>
        <p:spPr>
          <a:xfrm>
            <a:off x="6634783" y="2340909"/>
            <a:ext cx="3171203" cy="369332"/>
          </a:xfrm>
          <a:prstGeom prst="rect">
            <a:avLst/>
          </a:prstGeom>
          <a:noFill/>
        </p:spPr>
        <p:txBody>
          <a:bodyPr wrap="square" rtlCol="0">
            <a:spAutoFit/>
          </a:bodyPr>
          <a:lstStyle/>
          <a:p>
            <a:r>
              <a:rPr lang="en-US" dirty="0">
                <a:solidFill>
                  <a:schemeClr val="accent1"/>
                </a:solidFill>
              </a:rPr>
              <a:t>Feature Engineering</a:t>
            </a:r>
          </a:p>
        </p:txBody>
      </p:sp>
      <p:sp>
        <p:nvSpPr>
          <p:cNvPr id="27" name="TextBox 26">
            <a:extLst>
              <a:ext uri="{FF2B5EF4-FFF2-40B4-BE49-F238E27FC236}">
                <a16:creationId xmlns:a16="http://schemas.microsoft.com/office/drawing/2014/main" id="{2D4054E0-C959-4D18-9594-26DA9657B162}"/>
              </a:ext>
            </a:extLst>
          </p:cNvPr>
          <p:cNvSpPr txBox="1"/>
          <p:nvPr/>
        </p:nvSpPr>
        <p:spPr>
          <a:xfrm>
            <a:off x="5491086" y="3249275"/>
            <a:ext cx="641823" cy="523220"/>
          </a:xfrm>
          <a:prstGeom prst="rect">
            <a:avLst/>
          </a:prstGeom>
          <a:noFill/>
        </p:spPr>
        <p:txBody>
          <a:bodyPr wrap="square" rtlCol="0">
            <a:spAutoFit/>
          </a:bodyPr>
          <a:lstStyle/>
          <a:p>
            <a:pPr algn="ctr"/>
            <a:r>
              <a:rPr lang="en-US" sz="2800" b="1" dirty="0">
                <a:solidFill>
                  <a:schemeClr val="accent1"/>
                </a:solidFill>
              </a:rPr>
              <a:t>04</a:t>
            </a:r>
          </a:p>
        </p:txBody>
      </p:sp>
      <p:sp>
        <p:nvSpPr>
          <p:cNvPr id="28" name="TextBox 27">
            <a:extLst>
              <a:ext uri="{FF2B5EF4-FFF2-40B4-BE49-F238E27FC236}">
                <a16:creationId xmlns:a16="http://schemas.microsoft.com/office/drawing/2014/main" id="{07BCFA49-07EA-464B-B8D5-7929D2035A25}"/>
              </a:ext>
            </a:extLst>
          </p:cNvPr>
          <p:cNvSpPr txBox="1"/>
          <p:nvPr/>
        </p:nvSpPr>
        <p:spPr>
          <a:xfrm>
            <a:off x="6634783" y="3203024"/>
            <a:ext cx="3171203" cy="369332"/>
          </a:xfrm>
          <a:prstGeom prst="rect">
            <a:avLst/>
          </a:prstGeom>
          <a:noFill/>
        </p:spPr>
        <p:txBody>
          <a:bodyPr wrap="square" rtlCol="0">
            <a:spAutoFit/>
          </a:bodyPr>
          <a:lstStyle/>
          <a:p>
            <a:r>
              <a:rPr lang="en-US" dirty="0">
                <a:solidFill>
                  <a:schemeClr val="accent1"/>
                </a:solidFill>
              </a:rPr>
              <a:t>Classification</a:t>
            </a:r>
          </a:p>
        </p:txBody>
      </p:sp>
      <p:sp>
        <p:nvSpPr>
          <p:cNvPr id="29" name="TextBox 28">
            <a:extLst>
              <a:ext uri="{FF2B5EF4-FFF2-40B4-BE49-F238E27FC236}">
                <a16:creationId xmlns:a16="http://schemas.microsoft.com/office/drawing/2014/main" id="{67A10A29-C34C-4AE1-A108-3CB7D913944A}"/>
              </a:ext>
            </a:extLst>
          </p:cNvPr>
          <p:cNvSpPr txBox="1"/>
          <p:nvPr/>
        </p:nvSpPr>
        <p:spPr>
          <a:xfrm>
            <a:off x="471388" y="3044280"/>
            <a:ext cx="3560590" cy="584775"/>
          </a:xfrm>
          <a:prstGeom prst="rect">
            <a:avLst/>
          </a:prstGeom>
          <a:noFill/>
        </p:spPr>
        <p:txBody>
          <a:bodyPr wrap="none" rtlCol="0">
            <a:spAutoFit/>
          </a:bodyPr>
          <a:lstStyle/>
          <a:p>
            <a:pPr algn="ctr"/>
            <a:r>
              <a:rPr lang="en-US" sz="3200" b="1" dirty="0">
                <a:solidFill>
                  <a:schemeClr val="bg1"/>
                </a:solidFill>
                <a:latin typeface="+mj-lt"/>
              </a:rPr>
              <a:t>Table of Content</a:t>
            </a:r>
          </a:p>
        </p:txBody>
      </p:sp>
      <p:sp>
        <p:nvSpPr>
          <p:cNvPr id="2" name="Freeform: Shape 1">
            <a:extLst>
              <a:ext uri="{FF2B5EF4-FFF2-40B4-BE49-F238E27FC236}">
                <a16:creationId xmlns:a16="http://schemas.microsoft.com/office/drawing/2014/main" id="{4F41BA17-6142-D682-4050-A8F2F8D8C1CC}"/>
              </a:ext>
            </a:extLst>
          </p:cNvPr>
          <p:cNvSpPr/>
          <p:nvPr/>
        </p:nvSpPr>
        <p:spPr>
          <a:xfrm>
            <a:off x="6276236" y="5869564"/>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3" name="Freeform: Shape 2">
            <a:extLst>
              <a:ext uri="{FF2B5EF4-FFF2-40B4-BE49-F238E27FC236}">
                <a16:creationId xmlns:a16="http://schemas.microsoft.com/office/drawing/2014/main" id="{CF9A4EAA-3CC4-ED56-EF7F-ADF039C65F85}"/>
              </a:ext>
            </a:extLst>
          </p:cNvPr>
          <p:cNvSpPr/>
          <p:nvPr/>
        </p:nvSpPr>
        <p:spPr>
          <a:xfrm>
            <a:off x="6276236" y="5005673"/>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id="{A3ED40E7-FF96-6B44-60FF-DCE9BADF3768}"/>
              </a:ext>
            </a:extLst>
          </p:cNvPr>
          <p:cNvSpPr/>
          <p:nvPr/>
        </p:nvSpPr>
        <p:spPr>
          <a:xfrm>
            <a:off x="6276236" y="4238970"/>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5" name="TextBox 4">
            <a:extLst>
              <a:ext uri="{FF2B5EF4-FFF2-40B4-BE49-F238E27FC236}">
                <a16:creationId xmlns:a16="http://schemas.microsoft.com/office/drawing/2014/main" id="{68AF6C08-1FCB-C2ED-5C92-E63C3EA1CADD}"/>
              </a:ext>
            </a:extLst>
          </p:cNvPr>
          <p:cNvSpPr txBox="1"/>
          <p:nvPr/>
        </p:nvSpPr>
        <p:spPr>
          <a:xfrm>
            <a:off x="5507301" y="4119479"/>
            <a:ext cx="641823" cy="523220"/>
          </a:xfrm>
          <a:prstGeom prst="rect">
            <a:avLst/>
          </a:prstGeom>
          <a:noFill/>
        </p:spPr>
        <p:txBody>
          <a:bodyPr wrap="square" rtlCol="0">
            <a:spAutoFit/>
          </a:bodyPr>
          <a:lstStyle/>
          <a:p>
            <a:pPr algn="ctr"/>
            <a:r>
              <a:rPr lang="en-US" sz="2800" b="1" dirty="0">
                <a:solidFill>
                  <a:srgbClr val="185ADB"/>
                </a:solidFill>
              </a:rPr>
              <a:t>0</a:t>
            </a:r>
            <a:r>
              <a:rPr lang="ar-SA" sz="2800" b="1" dirty="0">
                <a:solidFill>
                  <a:srgbClr val="185ADB"/>
                </a:solidFill>
              </a:rPr>
              <a:t>5</a:t>
            </a:r>
            <a:endParaRPr lang="en-US" sz="2800" b="1" dirty="0">
              <a:solidFill>
                <a:srgbClr val="185ADB"/>
              </a:solidFill>
            </a:endParaRPr>
          </a:p>
        </p:txBody>
      </p:sp>
      <p:sp>
        <p:nvSpPr>
          <p:cNvPr id="13" name="TextBox 12">
            <a:extLst>
              <a:ext uri="{FF2B5EF4-FFF2-40B4-BE49-F238E27FC236}">
                <a16:creationId xmlns:a16="http://schemas.microsoft.com/office/drawing/2014/main" id="{083792C7-C60F-025C-8B1A-2508622CB047}"/>
              </a:ext>
            </a:extLst>
          </p:cNvPr>
          <p:cNvSpPr txBox="1"/>
          <p:nvPr/>
        </p:nvSpPr>
        <p:spPr>
          <a:xfrm>
            <a:off x="6650998" y="4049314"/>
            <a:ext cx="3171203" cy="369332"/>
          </a:xfrm>
          <a:prstGeom prst="rect">
            <a:avLst/>
          </a:prstGeom>
          <a:noFill/>
        </p:spPr>
        <p:txBody>
          <a:bodyPr wrap="square" rtlCol="0">
            <a:spAutoFit/>
          </a:bodyPr>
          <a:lstStyle/>
          <a:p>
            <a:r>
              <a:rPr lang="en-US" dirty="0">
                <a:solidFill>
                  <a:schemeClr val="accent1"/>
                </a:solidFill>
              </a:rPr>
              <a:t>Clustering</a:t>
            </a:r>
          </a:p>
        </p:txBody>
      </p:sp>
      <p:sp>
        <p:nvSpPr>
          <p:cNvPr id="14" name="TextBox 13">
            <a:extLst>
              <a:ext uri="{FF2B5EF4-FFF2-40B4-BE49-F238E27FC236}">
                <a16:creationId xmlns:a16="http://schemas.microsoft.com/office/drawing/2014/main" id="{D3C1E89F-BCB4-BF8F-46C1-8BBA1B228DC4}"/>
              </a:ext>
            </a:extLst>
          </p:cNvPr>
          <p:cNvSpPr txBox="1"/>
          <p:nvPr/>
        </p:nvSpPr>
        <p:spPr>
          <a:xfrm>
            <a:off x="5507301" y="4854738"/>
            <a:ext cx="641823" cy="523220"/>
          </a:xfrm>
          <a:prstGeom prst="rect">
            <a:avLst/>
          </a:prstGeom>
          <a:noFill/>
        </p:spPr>
        <p:txBody>
          <a:bodyPr wrap="square" rtlCol="0">
            <a:spAutoFit/>
          </a:bodyPr>
          <a:lstStyle/>
          <a:p>
            <a:pPr algn="ctr"/>
            <a:r>
              <a:rPr lang="en-US" sz="2800" b="1" dirty="0">
                <a:solidFill>
                  <a:srgbClr val="0A1931"/>
                </a:solidFill>
              </a:rPr>
              <a:t>06</a:t>
            </a:r>
          </a:p>
        </p:txBody>
      </p:sp>
      <p:sp>
        <p:nvSpPr>
          <p:cNvPr id="15" name="TextBox 14">
            <a:extLst>
              <a:ext uri="{FF2B5EF4-FFF2-40B4-BE49-F238E27FC236}">
                <a16:creationId xmlns:a16="http://schemas.microsoft.com/office/drawing/2014/main" id="{79E94A7C-382A-009B-BA6B-8E7246965F44}"/>
              </a:ext>
            </a:extLst>
          </p:cNvPr>
          <p:cNvSpPr txBox="1"/>
          <p:nvPr/>
        </p:nvSpPr>
        <p:spPr>
          <a:xfrm>
            <a:off x="6650998" y="4808487"/>
            <a:ext cx="3171203" cy="369332"/>
          </a:xfrm>
          <a:prstGeom prst="rect">
            <a:avLst/>
          </a:prstGeom>
          <a:noFill/>
        </p:spPr>
        <p:txBody>
          <a:bodyPr wrap="square" rtlCol="0">
            <a:spAutoFit/>
          </a:bodyPr>
          <a:lstStyle/>
          <a:p>
            <a:r>
              <a:rPr lang="en-US" dirty="0">
                <a:solidFill>
                  <a:schemeClr val="accent1"/>
                </a:solidFill>
              </a:rPr>
              <a:t>Deployment </a:t>
            </a:r>
          </a:p>
        </p:txBody>
      </p:sp>
      <p:sp>
        <p:nvSpPr>
          <p:cNvPr id="16" name="TextBox 15">
            <a:extLst>
              <a:ext uri="{FF2B5EF4-FFF2-40B4-BE49-F238E27FC236}">
                <a16:creationId xmlns:a16="http://schemas.microsoft.com/office/drawing/2014/main" id="{D573AB37-DF5D-2E84-D886-0A01967FFA5B}"/>
              </a:ext>
            </a:extLst>
          </p:cNvPr>
          <p:cNvSpPr txBox="1"/>
          <p:nvPr/>
        </p:nvSpPr>
        <p:spPr>
          <a:xfrm>
            <a:off x="5507301" y="5716856"/>
            <a:ext cx="641823" cy="523220"/>
          </a:xfrm>
          <a:prstGeom prst="rect">
            <a:avLst/>
          </a:prstGeom>
          <a:noFill/>
        </p:spPr>
        <p:txBody>
          <a:bodyPr wrap="square" rtlCol="0">
            <a:spAutoFit/>
          </a:bodyPr>
          <a:lstStyle/>
          <a:p>
            <a:pPr algn="ctr"/>
            <a:r>
              <a:rPr lang="en-US" sz="2800" b="1" dirty="0">
                <a:solidFill>
                  <a:srgbClr val="185ADB"/>
                </a:solidFill>
              </a:rPr>
              <a:t>07</a:t>
            </a:r>
          </a:p>
        </p:txBody>
      </p:sp>
      <p:sp>
        <p:nvSpPr>
          <p:cNvPr id="30" name="TextBox 29">
            <a:extLst>
              <a:ext uri="{FF2B5EF4-FFF2-40B4-BE49-F238E27FC236}">
                <a16:creationId xmlns:a16="http://schemas.microsoft.com/office/drawing/2014/main" id="{B1763D96-D6BA-7569-9090-E0185D7B332C}"/>
              </a:ext>
            </a:extLst>
          </p:cNvPr>
          <p:cNvSpPr txBox="1"/>
          <p:nvPr/>
        </p:nvSpPr>
        <p:spPr>
          <a:xfrm>
            <a:off x="6650998" y="5670605"/>
            <a:ext cx="3171203" cy="369332"/>
          </a:xfrm>
          <a:prstGeom prst="rect">
            <a:avLst/>
          </a:prstGeom>
          <a:noFill/>
        </p:spPr>
        <p:txBody>
          <a:bodyPr wrap="square" rtlCol="0">
            <a:spAutoFit/>
          </a:bodyPr>
          <a:lstStyle/>
          <a:p>
            <a:r>
              <a:rPr lang="en-US" dirty="0">
                <a:solidFill>
                  <a:schemeClr val="accent1"/>
                </a:solidFill>
              </a:rPr>
              <a:t>Error Analysis</a:t>
            </a:r>
          </a:p>
        </p:txBody>
      </p:sp>
    </p:spTree>
    <p:extLst>
      <p:ext uri="{BB962C8B-B14F-4D97-AF65-F5344CB8AC3E}">
        <p14:creationId xmlns:p14="http://schemas.microsoft.com/office/powerpoint/2010/main" val="30240307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fltVal val="0"/>
                                          </p:val>
                                        </p:tav>
                                        <p:tav tm="100000">
                                          <p:val>
                                            <p:strVal val="#ppt_h"/>
                                          </p:val>
                                        </p:tav>
                                      </p:tavLst>
                                    </p:anim>
                                    <p:animEffect transition="in" filter="fade">
                                      <p:cBhvr>
                                        <p:cTn id="12" dur="500"/>
                                        <p:tgtEl>
                                          <p:spTgt spid="17"/>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p:cTn id="20" dur="500" fill="hold"/>
                                        <p:tgtEl>
                                          <p:spTgt spid="19"/>
                                        </p:tgtEl>
                                        <p:attrNameLst>
                                          <p:attrName>ppt_w</p:attrName>
                                        </p:attrNameLst>
                                      </p:cBhvr>
                                      <p:tavLst>
                                        <p:tav tm="0">
                                          <p:val>
                                            <p:fltVal val="0"/>
                                          </p:val>
                                        </p:tav>
                                        <p:tav tm="100000">
                                          <p:val>
                                            <p:strVal val="#ppt_w"/>
                                          </p:val>
                                        </p:tav>
                                      </p:tavLst>
                                    </p:anim>
                                    <p:anim calcmode="lin" valueType="num">
                                      <p:cBhvr>
                                        <p:cTn id="21" dur="500" fill="hold"/>
                                        <p:tgtEl>
                                          <p:spTgt spid="19"/>
                                        </p:tgtEl>
                                        <p:attrNameLst>
                                          <p:attrName>ppt_h</p:attrName>
                                        </p:attrNameLst>
                                      </p:cBhvr>
                                      <p:tavLst>
                                        <p:tav tm="0">
                                          <p:val>
                                            <p:fltVal val="0"/>
                                          </p:val>
                                        </p:tav>
                                        <p:tav tm="100000">
                                          <p:val>
                                            <p:strVal val="#ppt_h"/>
                                          </p:val>
                                        </p:tav>
                                      </p:tavLst>
                                    </p:anim>
                                    <p:animEffect transition="in" filter="fade">
                                      <p:cBhvr>
                                        <p:cTn id="22" dur="500"/>
                                        <p:tgtEl>
                                          <p:spTgt spid="1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par>
                                <p:cTn id="28" presetID="2" presetClass="entr" presetSubtype="4" decel="100000" fill="hold" grpId="0" nodeType="with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1000" fill="hold"/>
                                        <p:tgtEl>
                                          <p:spTgt spid="6"/>
                                        </p:tgtEl>
                                        <p:attrNameLst>
                                          <p:attrName>ppt_x</p:attrName>
                                        </p:attrNameLst>
                                      </p:cBhvr>
                                      <p:tavLst>
                                        <p:tav tm="0">
                                          <p:val>
                                            <p:strVal val="#ppt_x"/>
                                          </p:val>
                                        </p:tav>
                                        <p:tav tm="100000">
                                          <p:val>
                                            <p:strVal val="#ppt_x"/>
                                          </p:val>
                                        </p:tav>
                                      </p:tavLst>
                                    </p:anim>
                                    <p:anim calcmode="lin" valueType="num">
                                      <p:cBhvr additive="base">
                                        <p:cTn id="31"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heel(1)">
                                      <p:cBhvr>
                                        <p:cTn id="36" dur="250"/>
                                        <p:tgtEl>
                                          <p:spTgt spid="1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750"/>
                                        <p:tgtEl>
                                          <p:spTgt spid="21"/>
                                        </p:tgtEl>
                                      </p:cBhvr>
                                    </p:animEffect>
                                  </p:childTnLst>
                                </p:cTn>
                              </p:par>
                              <p:par>
                                <p:cTn id="40" presetID="2" presetClass="entr" presetSubtype="2" decel="10000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750" fill="hold"/>
                                        <p:tgtEl>
                                          <p:spTgt spid="22"/>
                                        </p:tgtEl>
                                        <p:attrNameLst>
                                          <p:attrName>ppt_x</p:attrName>
                                        </p:attrNameLst>
                                      </p:cBhvr>
                                      <p:tavLst>
                                        <p:tav tm="0">
                                          <p:val>
                                            <p:strVal val="1+#ppt_w/2"/>
                                          </p:val>
                                        </p:tav>
                                        <p:tav tm="100000">
                                          <p:val>
                                            <p:strVal val="#ppt_x"/>
                                          </p:val>
                                        </p:tav>
                                      </p:tavLst>
                                    </p:anim>
                                    <p:anim calcmode="lin" valueType="num">
                                      <p:cBhvr additive="base">
                                        <p:cTn id="43" dur="75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1" presetClass="entr" presetSubtype="1" fill="hold" grpId="0" nodeType="click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wheel(1)">
                                      <p:cBhvr>
                                        <p:cTn id="48" dur="250"/>
                                        <p:tgtEl>
                                          <p:spTgt spid="1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750"/>
                                        <p:tgtEl>
                                          <p:spTgt spid="23"/>
                                        </p:tgtEl>
                                      </p:cBhvr>
                                    </p:animEffect>
                                  </p:childTnLst>
                                </p:cTn>
                              </p:par>
                              <p:par>
                                <p:cTn id="52" presetID="2" presetClass="entr" presetSubtype="2" decel="100000"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 calcmode="lin" valueType="num">
                                      <p:cBhvr additive="base">
                                        <p:cTn id="54" dur="750" fill="hold"/>
                                        <p:tgtEl>
                                          <p:spTgt spid="24"/>
                                        </p:tgtEl>
                                        <p:attrNameLst>
                                          <p:attrName>ppt_x</p:attrName>
                                        </p:attrNameLst>
                                      </p:cBhvr>
                                      <p:tavLst>
                                        <p:tav tm="0">
                                          <p:val>
                                            <p:strVal val="1+#ppt_w/2"/>
                                          </p:val>
                                        </p:tav>
                                        <p:tav tm="100000">
                                          <p:val>
                                            <p:strVal val="#ppt_x"/>
                                          </p:val>
                                        </p:tav>
                                      </p:tavLst>
                                    </p:anim>
                                    <p:anim calcmode="lin" valueType="num">
                                      <p:cBhvr additive="base">
                                        <p:cTn id="55" dur="75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1" presetClass="entr" presetSubtype="1" fill="hold" grpId="0" nodeType="click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wheel(1)">
                                      <p:cBhvr>
                                        <p:cTn id="60" dur="250"/>
                                        <p:tgtEl>
                                          <p:spTgt spid="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fade">
                                      <p:cBhvr>
                                        <p:cTn id="63" dur="750"/>
                                        <p:tgtEl>
                                          <p:spTgt spid="25"/>
                                        </p:tgtEl>
                                      </p:cBhvr>
                                    </p:animEffect>
                                  </p:childTnLst>
                                </p:cTn>
                              </p:par>
                              <p:par>
                                <p:cTn id="64" presetID="2" presetClass="entr" presetSubtype="2" decel="100000" fill="hold" grpId="0" nodeType="withEffect">
                                  <p:stCondLst>
                                    <p:cond delay="0"/>
                                  </p:stCondLst>
                                  <p:childTnLst>
                                    <p:set>
                                      <p:cBhvr>
                                        <p:cTn id="65" dur="1" fill="hold">
                                          <p:stCondLst>
                                            <p:cond delay="0"/>
                                          </p:stCondLst>
                                        </p:cTn>
                                        <p:tgtEl>
                                          <p:spTgt spid="26"/>
                                        </p:tgtEl>
                                        <p:attrNameLst>
                                          <p:attrName>style.visibility</p:attrName>
                                        </p:attrNameLst>
                                      </p:cBhvr>
                                      <p:to>
                                        <p:strVal val="visible"/>
                                      </p:to>
                                    </p:set>
                                    <p:anim calcmode="lin" valueType="num">
                                      <p:cBhvr additive="base">
                                        <p:cTn id="66" dur="750" fill="hold"/>
                                        <p:tgtEl>
                                          <p:spTgt spid="26"/>
                                        </p:tgtEl>
                                        <p:attrNameLst>
                                          <p:attrName>ppt_x</p:attrName>
                                        </p:attrNameLst>
                                      </p:cBhvr>
                                      <p:tavLst>
                                        <p:tav tm="0">
                                          <p:val>
                                            <p:strVal val="1+#ppt_w/2"/>
                                          </p:val>
                                        </p:tav>
                                        <p:tav tm="100000">
                                          <p:val>
                                            <p:strVal val="#ppt_x"/>
                                          </p:val>
                                        </p:tav>
                                      </p:tavLst>
                                    </p:anim>
                                    <p:anim calcmode="lin" valueType="num">
                                      <p:cBhvr additive="base">
                                        <p:cTn id="67" dur="75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1" presetClass="entr" presetSubtype="1" fill="hold" grpId="0" nodeType="clickEffect">
                                  <p:stCondLst>
                                    <p:cond delay="0"/>
                                  </p:stCondLst>
                                  <p:childTnLst>
                                    <p:set>
                                      <p:cBhvr>
                                        <p:cTn id="71" dur="1" fill="hold">
                                          <p:stCondLst>
                                            <p:cond delay="0"/>
                                          </p:stCondLst>
                                        </p:cTn>
                                        <p:tgtEl>
                                          <p:spTgt spid="8"/>
                                        </p:tgtEl>
                                        <p:attrNameLst>
                                          <p:attrName>style.visibility</p:attrName>
                                        </p:attrNameLst>
                                      </p:cBhvr>
                                      <p:to>
                                        <p:strVal val="visible"/>
                                      </p:to>
                                    </p:set>
                                    <p:animEffect transition="in" filter="wheel(1)">
                                      <p:cBhvr>
                                        <p:cTn id="72" dur="250"/>
                                        <p:tgtEl>
                                          <p:spTgt spid="8"/>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750"/>
                                        <p:tgtEl>
                                          <p:spTgt spid="27"/>
                                        </p:tgtEl>
                                      </p:cBhvr>
                                    </p:animEffect>
                                  </p:childTnLst>
                                </p:cTn>
                              </p:par>
                              <p:par>
                                <p:cTn id="76" presetID="2" presetClass="entr" presetSubtype="2" decel="10000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 calcmode="lin" valueType="num">
                                      <p:cBhvr additive="base">
                                        <p:cTn id="78" dur="750" fill="hold"/>
                                        <p:tgtEl>
                                          <p:spTgt spid="28"/>
                                        </p:tgtEl>
                                        <p:attrNameLst>
                                          <p:attrName>ppt_x</p:attrName>
                                        </p:attrNameLst>
                                      </p:cBhvr>
                                      <p:tavLst>
                                        <p:tav tm="0">
                                          <p:val>
                                            <p:strVal val="1+#ppt_w/2"/>
                                          </p:val>
                                        </p:tav>
                                        <p:tav tm="100000">
                                          <p:val>
                                            <p:strVal val="#ppt_x"/>
                                          </p:val>
                                        </p:tav>
                                      </p:tavLst>
                                    </p:anim>
                                    <p:anim calcmode="lin" valueType="num">
                                      <p:cBhvr additive="base">
                                        <p:cTn id="79" dur="75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1" presetClass="entr" presetSubtype="1" fill="hold" grpId="0" nodeType="clickEffect">
                                  <p:stCondLst>
                                    <p:cond delay="0"/>
                                  </p:stCondLst>
                                  <p:childTnLst>
                                    <p:set>
                                      <p:cBhvr>
                                        <p:cTn id="83" dur="1" fill="hold">
                                          <p:stCondLst>
                                            <p:cond delay="0"/>
                                          </p:stCondLst>
                                        </p:cTn>
                                        <p:tgtEl>
                                          <p:spTgt spid="4"/>
                                        </p:tgtEl>
                                        <p:attrNameLst>
                                          <p:attrName>style.visibility</p:attrName>
                                        </p:attrNameLst>
                                      </p:cBhvr>
                                      <p:to>
                                        <p:strVal val="visible"/>
                                      </p:to>
                                    </p:set>
                                    <p:animEffect transition="in" filter="wheel(1)">
                                      <p:cBhvr>
                                        <p:cTn id="84" dur="250"/>
                                        <p:tgtEl>
                                          <p:spTgt spid="4"/>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
                                        </p:tgtEl>
                                        <p:attrNameLst>
                                          <p:attrName>style.visibility</p:attrName>
                                        </p:attrNameLst>
                                      </p:cBhvr>
                                      <p:to>
                                        <p:strVal val="visible"/>
                                      </p:to>
                                    </p:set>
                                    <p:animEffect transition="in" filter="fade">
                                      <p:cBhvr>
                                        <p:cTn id="87" dur="750"/>
                                        <p:tgtEl>
                                          <p:spTgt spid="5"/>
                                        </p:tgtEl>
                                      </p:cBhvr>
                                    </p:animEffect>
                                  </p:childTnLst>
                                </p:cTn>
                              </p:par>
                              <p:par>
                                <p:cTn id="88" presetID="2" presetClass="entr" presetSubtype="2" decel="100000" fill="hold" grpId="0" nodeType="withEffect">
                                  <p:stCondLst>
                                    <p:cond delay="0"/>
                                  </p:stCondLst>
                                  <p:childTnLst>
                                    <p:set>
                                      <p:cBhvr>
                                        <p:cTn id="89" dur="1" fill="hold">
                                          <p:stCondLst>
                                            <p:cond delay="0"/>
                                          </p:stCondLst>
                                        </p:cTn>
                                        <p:tgtEl>
                                          <p:spTgt spid="13"/>
                                        </p:tgtEl>
                                        <p:attrNameLst>
                                          <p:attrName>style.visibility</p:attrName>
                                        </p:attrNameLst>
                                      </p:cBhvr>
                                      <p:to>
                                        <p:strVal val="visible"/>
                                      </p:to>
                                    </p:set>
                                    <p:anim calcmode="lin" valueType="num">
                                      <p:cBhvr additive="base">
                                        <p:cTn id="90" dur="750" fill="hold"/>
                                        <p:tgtEl>
                                          <p:spTgt spid="13"/>
                                        </p:tgtEl>
                                        <p:attrNameLst>
                                          <p:attrName>ppt_x</p:attrName>
                                        </p:attrNameLst>
                                      </p:cBhvr>
                                      <p:tavLst>
                                        <p:tav tm="0">
                                          <p:val>
                                            <p:strVal val="1+#ppt_w/2"/>
                                          </p:val>
                                        </p:tav>
                                        <p:tav tm="100000">
                                          <p:val>
                                            <p:strVal val="#ppt_x"/>
                                          </p:val>
                                        </p:tav>
                                      </p:tavLst>
                                    </p:anim>
                                    <p:anim calcmode="lin" valueType="num">
                                      <p:cBhvr additive="base">
                                        <p:cTn id="91" dur="75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21" presetClass="entr" presetSubtype="1" fill="hold" grpId="0" nodeType="clickEffect">
                                  <p:stCondLst>
                                    <p:cond delay="0"/>
                                  </p:stCondLst>
                                  <p:childTnLst>
                                    <p:set>
                                      <p:cBhvr>
                                        <p:cTn id="95" dur="1" fill="hold">
                                          <p:stCondLst>
                                            <p:cond delay="0"/>
                                          </p:stCondLst>
                                        </p:cTn>
                                        <p:tgtEl>
                                          <p:spTgt spid="3"/>
                                        </p:tgtEl>
                                        <p:attrNameLst>
                                          <p:attrName>style.visibility</p:attrName>
                                        </p:attrNameLst>
                                      </p:cBhvr>
                                      <p:to>
                                        <p:strVal val="visible"/>
                                      </p:to>
                                    </p:set>
                                    <p:animEffect transition="in" filter="wheel(1)">
                                      <p:cBhvr>
                                        <p:cTn id="96" dur="250"/>
                                        <p:tgtEl>
                                          <p:spTgt spid="3"/>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4"/>
                                        </p:tgtEl>
                                        <p:attrNameLst>
                                          <p:attrName>style.visibility</p:attrName>
                                        </p:attrNameLst>
                                      </p:cBhvr>
                                      <p:to>
                                        <p:strVal val="visible"/>
                                      </p:to>
                                    </p:set>
                                    <p:animEffect transition="in" filter="fade">
                                      <p:cBhvr>
                                        <p:cTn id="99" dur="750"/>
                                        <p:tgtEl>
                                          <p:spTgt spid="14"/>
                                        </p:tgtEl>
                                      </p:cBhvr>
                                    </p:animEffect>
                                  </p:childTnLst>
                                </p:cTn>
                              </p:par>
                              <p:par>
                                <p:cTn id="100" presetID="2" presetClass="entr" presetSubtype="2" decel="100000" fill="hold" grpId="0" nodeType="withEffect">
                                  <p:stCondLst>
                                    <p:cond delay="0"/>
                                  </p:stCondLst>
                                  <p:childTnLst>
                                    <p:set>
                                      <p:cBhvr>
                                        <p:cTn id="101" dur="1" fill="hold">
                                          <p:stCondLst>
                                            <p:cond delay="0"/>
                                          </p:stCondLst>
                                        </p:cTn>
                                        <p:tgtEl>
                                          <p:spTgt spid="15"/>
                                        </p:tgtEl>
                                        <p:attrNameLst>
                                          <p:attrName>style.visibility</p:attrName>
                                        </p:attrNameLst>
                                      </p:cBhvr>
                                      <p:to>
                                        <p:strVal val="visible"/>
                                      </p:to>
                                    </p:set>
                                    <p:anim calcmode="lin" valueType="num">
                                      <p:cBhvr additive="base">
                                        <p:cTn id="102" dur="750" fill="hold"/>
                                        <p:tgtEl>
                                          <p:spTgt spid="15"/>
                                        </p:tgtEl>
                                        <p:attrNameLst>
                                          <p:attrName>ppt_x</p:attrName>
                                        </p:attrNameLst>
                                      </p:cBhvr>
                                      <p:tavLst>
                                        <p:tav tm="0">
                                          <p:val>
                                            <p:strVal val="1+#ppt_w/2"/>
                                          </p:val>
                                        </p:tav>
                                        <p:tav tm="100000">
                                          <p:val>
                                            <p:strVal val="#ppt_x"/>
                                          </p:val>
                                        </p:tav>
                                      </p:tavLst>
                                    </p:anim>
                                    <p:anim calcmode="lin" valueType="num">
                                      <p:cBhvr additive="base">
                                        <p:cTn id="103" dur="7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21" presetClass="entr" presetSubtype="1" fill="hold" grpId="0" nodeType="clickEffect">
                                  <p:stCondLst>
                                    <p:cond delay="0"/>
                                  </p:stCondLst>
                                  <p:childTnLst>
                                    <p:set>
                                      <p:cBhvr>
                                        <p:cTn id="107" dur="1" fill="hold">
                                          <p:stCondLst>
                                            <p:cond delay="0"/>
                                          </p:stCondLst>
                                        </p:cTn>
                                        <p:tgtEl>
                                          <p:spTgt spid="2"/>
                                        </p:tgtEl>
                                        <p:attrNameLst>
                                          <p:attrName>style.visibility</p:attrName>
                                        </p:attrNameLst>
                                      </p:cBhvr>
                                      <p:to>
                                        <p:strVal val="visible"/>
                                      </p:to>
                                    </p:set>
                                    <p:animEffect transition="in" filter="wheel(1)">
                                      <p:cBhvr>
                                        <p:cTn id="108" dur="250"/>
                                        <p:tgtEl>
                                          <p:spTgt spid="2"/>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16"/>
                                        </p:tgtEl>
                                        <p:attrNameLst>
                                          <p:attrName>style.visibility</p:attrName>
                                        </p:attrNameLst>
                                      </p:cBhvr>
                                      <p:to>
                                        <p:strVal val="visible"/>
                                      </p:to>
                                    </p:set>
                                    <p:animEffect transition="in" filter="fade">
                                      <p:cBhvr>
                                        <p:cTn id="111" dur="750"/>
                                        <p:tgtEl>
                                          <p:spTgt spid="16"/>
                                        </p:tgtEl>
                                      </p:cBhvr>
                                    </p:animEffect>
                                  </p:childTnLst>
                                </p:cTn>
                              </p:par>
                              <p:par>
                                <p:cTn id="112" presetID="2" presetClass="entr" presetSubtype="2" decel="100000" fill="hold" grpId="0" nodeType="withEffect">
                                  <p:stCondLst>
                                    <p:cond delay="0"/>
                                  </p:stCondLst>
                                  <p:childTnLst>
                                    <p:set>
                                      <p:cBhvr>
                                        <p:cTn id="113" dur="1" fill="hold">
                                          <p:stCondLst>
                                            <p:cond delay="0"/>
                                          </p:stCondLst>
                                        </p:cTn>
                                        <p:tgtEl>
                                          <p:spTgt spid="30"/>
                                        </p:tgtEl>
                                        <p:attrNameLst>
                                          <p:attrName>style.visibility</p:attrName>
                                        </p:attrNameLst>
                                      </p:cBhvr>
                                      <p:to>
                                        <p:strVal val="visible"/>
                                      </p:to>
                                    </p:set>
                                    <p:anim calcmode="lin" valueType="num">
                                      <p:cBhvr additive="base">
                                        <p:cTn id="114" dur="750" fill="hold"/>
                                        <p:tgtEl>
                                          <p:spTgt spid="30"/>
                                        </p:tgtEl>
                                        <p:attrNameLst>
                                          <p:attrName>ppt_x</p:attrName>
                                        </p:attrNameLst>
                                      </p:cBhvr>
                                      <p:tavLst>
                                        <p:tav tm="0">
                                          <p:val>
                                            <p:strVal val="1+#ppt_w/2"/>
                                          </p:val>
                                        </p:tav>
                                        <p:tav tm="100000">
                                          <p:val>
                                            <p:strVal val="#ppt_x"/>
                                          </p:val>
                                        </p:tav>
                                      </p:tavLst>
                                    </p:anim>
                                    <p:anim calcmode="lin" valueType="num">
                                      <p:cBhvr additive="base">
                                        <p:cTn id="115" dur="75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7" grpId="0" animBg="1"/>
      <p:bldP spid="18" grpId="0" animBg="1"/>
      <p:bldP spid="19" grpId="0" animBg="1"/>
      <p:bldP spid="20" grpId="0" animBg="1"/>
      <p:bldP spid="21" grpId="0"/>
      <p:bldP spid="22" grpId="0"/>
      <p:bldP spid="23" grpId="0"/>
      <p:bldP spid="24" grpId="0"/>
      <p:bldP spid="25" grpId="0"/>
      <p:bldP spid="26" grpId="0"/>
      <p:bldP spid="27" grpId="0"/>
      <p:bldP spid="28" grpId="0"/>
      <p:bldP spid="29" grpId="0"/>
      <p:bldP spid="2" grpId="0" animBg="1"/>
      <p:bldP spid="3" grpId="0" animBg="1"/>
      <p:bldP spid="4" grpId="0" animBg="1"/>
      <p:bldP spid="5" grpId="0"/>
      <p:bldP spid="13" grpId="0"/>
      <p:bldP spid="14" grpId="0"/>
      <p:bldP spid="15" grpId="0"/>
      <p:bldP spid="16" grpId="0"/>
      <p:bldP spid="3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1B971D09-7218-4030-B36C-7A9C67C9C7EA}"/>
              </a:ext>
            </a:extLst>
          </p:cNvPr>
          <p:cNvSpPr/>
          <p:nvPr/>
        </p:nvSpPr>
        <p:spPr>
          <a:xfrm>
            <a:off x="-7144" y="-7144"/>
            <a:ext cx="5015961" cy="6867525"/>
          </a:xfrm>
          <a:custGeom>
            <a:avLst/>
            <a:gdLst>
              <a:gd name="connsiteX0" fmla="*/ 7144 w 4124325"/>
              <a:gd name="connsiteY0" fmla="*/ 7144 h 6867525"/>
              <a:gd name="connsiteX1" fmla="*/ 4122515 w 4124325"/>
              <a:gd name="connsiteY1" fmla="*/ 7144 h 6867525"/>
              <a:gd name="connsiteX2" fmla="*/ 4122515 w 4124325"/>
              <a:gd name="connsiteY2" fmla="*/ 6865144 h 6867525"/>
              <a:gd name="connsiteX3" fmla="*/ 7144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5" y="7144"/>
                </a:lnTo>
                <a:lnTo>
                  <a:pt x="4122515"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3061952-A0A7-4A61-B09B-4C4B55EB0478}"/>
              </a:ext>
            </a:extLst>
          </p:cNvPr>
          <p:cNvSpPr/>
          <p:nvPr/>
        </p:nvSpPr>
        <p:spPr>
          <a:xfrm>
            <a:off x="6260021" y="4977860"/>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E6FC1B5-7BFB-4AF8-B3DF-AFAC747D22E8}"/>
              </a:ext>
            </a:extLst>
          </p:cNvPr>
          <p:cNvSpPr/>
          <p:nvPr/>
        </p:nvSpPr>
        <p:spPr>
          <a:xfrm>
            <a:off x="8118630" y="5773674"/>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15F5D2E-32D7-4A6C-9B15-095DA837528F}"/>
              </a:ext>
            </a:extLst>
          </p:cNvPr>
          <p:cNvSpPr/>
          <p:nvPr/>
        </p:nvSpPr>
        <p:spPr>
          <a:xfrm>
            <a:off x="6425209" y="1756315"/>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FF5A4C0-6D09-4011-972E-91B41EAEE1AE}"/>
              </a:ext>
            </a:extLst>
          </p:cNvPr>
          <p:cNvSpPr/>
          <p:nvPr/>
        </p:nvSpPr>
        <p:spPr>
          <a:xfrm>
            <a:off x="9476187" y="2198739"/>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8DD3A21-4639-4827-8C2A-58A6BF101CEF}"/>
              </a:ext>
            </a:extLst>
          </p:cNvPr>
          <p:cNvSpPr/>
          <p:nvPr/>
        </p:nvSpPr>
        <p:spPr>
          <a:xfrm>
            <a:off x="-7144"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B1F2A6A-B8B3-4BDA-BA55-97656474FE5D}"/>
              </a:ext>
            </a:extLst>
          </p:cNvPr>
          <p:cNvSpPr/>
          <p:nvPr/>
        </p:nvSpPr>
        <p:spPr>
          <a:xfrm>
            <a:off x="5008817" y="6432423"/>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7" y="7143"/>
                  <a:pt x="95535"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05407E6-52CE-46A0-9117-BF1BACD29F94}"/>
              </a:ext>
            </a:extLst>
          </p:cNvPr>
          <p:cNvSpPr/>
          <p:nvPr/>
        </p:nvSpPr>
        <p:spPr>
          <a:xfrm>
            <a:off x="10605230" y="6021324"/>
            <a:ext cx="190500" cy="190500"/>
          </a:xfrm>
          <a:custGeom>
            <a:avLst/>
            <a:gdLst>
              <a:gd name="connsiteX0" fmla="*/ 183927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7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7" y="95536"/>
                </a:moveTo>
                <a:cubicBezTo>
                  <a:pt x="183927" y="144353"/>
                  <a:pt x="144353" y="183928"/>
                  <a:pt x="95535" y="183928"/>
                </a:cubicBezTo>
                <a:cubicBezTo>
                  <a:pt x="46717" y="183928"/>
                  <a:pt x="7143" y="144354"/>
                  <a:pt x="7143" y="95536"/>
                </a:cubicBezTo>
                <a:cubicBezTo>
                  <a:pt x="7143" y="46718"/>
                  <a:pt x="46717" y="7143"/>
                  <a:pt x="95535" y="7143"/>
                </a:cubicBezTo>
                <a:cubicBezTo>
                  <a:pt x="144353" y="7143"/>
                  <a:pt x="183927" y="46718"/>
                  <a:pt x="183927" y="95536"/>
                </a:cubicBezTo>
                <a:close/>
              </a:path>
            </a:pathLst>
          </a:custGeom>
          <a:solidFill>
            <a:srgbClr val="FFC9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971FA4E-3080-4F43-BFC8-1C6ABCFF01F6}"/>
              </a:ext>
            </a:extLst>
          </p:cNvPr>
          <p:cNvSpPr/>
          <p:nvPr/>
        </p:nvSpPr>
        <p:spPr>
          <a:xfrm>
            <a:off x="11301984" y="724186"/>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7" y="183928"/>
                  <a:pt x="7143" y="144353"/>
                  <a:pt x="7143" y="95536"/>
                </a:cubicBezTo>
                <a:cubicBezTo>
                  <a:pt x="7143" y="46718"/>
                  <a:pt x="46717"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9ABC871-4F63-485F-B900-425F59EBA8FB}"/>
              </a:ext>
            </a:extLst>
          </p:cNvPr>
          <p:cNvSpPr/>
          <p:nvPr/>
        </p:nvSpPr>
        <p:spPr>
          <a:xfrm>
            <a:off x="5717477" y="243269"/>
            <a:ext cx="190500" cy="190500"/>
          </a:xfrm>
          <a:custGeom>
            <a:avLst/>
            <a:gdLst>
              <a:gd name="connsiteX0" fmla="*/ 183928 w 190500"/>
              <a:gd name="connsiteY0" fmla="*/ 95536 h 190500"/>
              <a:gd name="connsiteX1" fmla="*/ 95536 w 190500"/>
              <a:gd name="connsiteY1" fmla="*/ 183928 h 190500"/>
              <a:gd name="connsiteX2" fmla="*/ 7143 w 190500"/>
              <a:gd name="connsiteY2" fmla="*/ 95536 h 190500"/>
              <a:gd name="connsiteX3" fmla="*/ 95536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3" y="144353"/>
                  <a:pt x="7143" y="95536"/>
                </a:cubicBezTo>
                <a:cubicBezTo>
                  <a:pt x="7143" y="46718"/>
                  <a:pt x="46718" y="7144"/>
                  <a:pt x="95536"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9" name="TextBox 28">
            <a:extLst>
              <a:ext uri="{FF2B5EF4-FFF2-40B4-BE49-F238E27FC236}">
                <a16:creationId xmlns:a16="http://schemas.microsoft.com/office/drawing/2014/main" id="{67A10A29-C34C-4AE1-A108-3CB7D913944A}"/>
              </a:ext>
            </a:extLst>
          </p:cNvPr>
          <p:cNvSpPr txBox="1"/>
          <p:nvPr/>
        </p:nvSpPr>
        <p:spPr>
          <a:xfrm>
            <a:off x="1303186" y="3041897"/>
            <a:ext cx="3067891" cy="769441"/>
          </a:xfrm>
          <a:prstGeom prst="rect">
            <a:avLst/>
          </a:prstGeom>
          <a:noFill/>
        </p:spPr>
        <p:txBody>
          <a:bodyPr wrap="none" rtlCol="0">
            <a:spAutoFit/>
          </a:bodyPr>
          <a:lstStyle/>
          <a:p>
            <a:pPr algn="ctr"/>
            <a:r>
              <a:rPr lang="en-US" sz="4400" b="1" dirty="0">
                <a:solidFill>
                  <a:schemeClr val="bg1"/>
                </a:solidFill>
                <a:latin typeface="+mj-lt"/>
              </a:rPr>
              <a:t>Deployment</a:t>
            </a:r>
          </a:p>
        </p:txBody>
      </p:sp>
    </p:spTree>
    <p:extLst>
      <p:ext uri="{BB962C8B-B14F-4D97-AF65-F5344CB8AC3E}">
        <p14:creationId xmlns:p14="http://schemas.microsoft.com/office/powerpoint/2010/main" val="1919399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fltVal val="0"/>
                                          </p:val>
                                        </p:tav>
                                        <p:tav tm="100000">
                                          <p:val>
                                            <p:strVal val="#ppt_h"/>
                                          </p:val>
                                        </p:tav>
                                      </p:tavLst>
                                    </p:anim>
                                    <p:animEffect transition="in" filter="fade">
                                      <p:cBhvr>
                                        <p:cTn id="12" dur="500"/>
                                        <p:tgtEl>
                                          <p:spTgt spid="17"/>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p:cTn id="20" dur="500" fill="hold"/>
                                        <p:tgtEl>
                                          <p:spTgt spid="19"/>
                                        </p:tgtEl>
                                        <p:attrNameLst>
                                          <p:attrName>ppt_w</p:attrName>
                                        </p:attrNameLst>
                                      </p:cBhvr>
                                      <p:tavLst>
                                        <p:tav tm="0">
                                          <p:val>
                                            <p:fltVal val="0"/>
                                          </p:val>
                                        </p:tav>
                                        <p:tav tm="100000">
                                          <p:val>
                                            <p:strVal val="#ppt_w"/>
                                          </p:val>
                                        </p:tav>
                                      </p:tavLst>
                                    </p:anim>
                                    <p:anim calcmode="lin" valueType="num">
                                      <p:cBhvr>
                                        <p:cTn id="21" dur="500" fill="hold"/>
                                        <p:tgtEl>
                                          <p:spTgt spid="19"/>
                                        </p:tgtEl>
                                        <p:attrNameLst>
                                          <p:attrName>ppt_h</p:attrName>
                                        </p:attrNameLst>
                                      </p:cBhvr>
                                      <p:tavLst>
                                        <p:tav tm="0">
                                          <p:val>
                                            <p:fltVal val="0"/>
                                          </p:val>
                                        </p:tav>
                                        <p:tav tm="100000">
                                          <p:val>
                                            <p:strVal val="#ppt_h"/>
                                          </p:val>
                                        </p:tav>
                                      </p:tavLst>
                                    </p:anim>
                                    <p:animEffect transition="in" filter="fade">
                                      <p:cBhvr>
                                        <p:cTn id="22" dur="500"/>
                                        <p:tgtEl>
                                          <p:spTgt spid="1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heel(1)">
                                      <p:cBhvr>
                                        <p:cTn id="32" dur="25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heel(1)">
                                      <p:cBhvr>
                                        <p:cTn id="37" dur="25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heel(1)">
                                      <p:cBhvr>
                                        <p:cTn id="42" dur="25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heel(1)">
                                      <p:cBhvr>
                                        <p:cTn id="47"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7" grpId="0" animBg="1"/>
      <p:bldP spid="18" grpId="0" animBg="1"/>
      <p:bldP spid="19" grpId="0" animBg="1"/>
      <p:bldP spid="20" grpId="0" animBg="1"/>
      <p:bldP spid="2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3022854" y="69933"/>
            <a:ext cx="6388288" cy="1015663"/>
          </a:xfrm>
          <a:prstGeom prst="rect">
            <a:avLst/>
          </a:prstGeom>
          <a:noFill/>
        </p:spPr>
        <p:txBody>
          <a:bodyPr wrap="none" rtlCol="0">
            <a:spAutoFit/>
          </a:bodyPr>
          <a:lstStyle/>
          <a:p>
            <a:pPr algn="ctr"/>
            <a:r>
              <a:rPr lang="en-US" sz="6000" b="1" dirty="0">
                <a:solidFill>
                  <a:schemeClr val="accent1"/>
                </a:solidFill>
                <a:latin typeface="+mj-lt"/>
              </a:rPr>
              <a:t>Testing on </a:t>
            </a:r>
            <a:r>
              <a:rPr lang="en-US" sz="6000" b="1" dirty="0">
                <a:solidFill>
                  <a:srgbClr val="FFC000"/>
                </a:solidFill>
                <a:latin typeface="+mj-lt"/>
              </a:rPr>
              <a:t>Postman</a:t>
            </a: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3"/>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3"/>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20" name="Picture 19">
            <a:extLst>
              <a:ext uri="{FF2B5EF4-FFF2-40B4-BE49-F238E27FC236}">
                <a16:creationId xmlns:a16="http://schemas.microsoft.com/office/drawing/2014/main" id="{2C7B2A5D-4AAD-F9A3-B530-F74448E37692}"/>
              </a:ext>
            </a:extLst>
          </p:cNvPr>
          <p:cNvPicPr>
            <a:picLocks noChangeAspect="1"/>
          </p:cNvPicPr>
          <p:nvPr/>
        </p:nvPicPr>
        <p:blipFill>
          <a:blip r:embed="rId2"/>
          <a:stretch>
            <a:fillRect/>
          </a:stretch>
        </p:blipFill>
        <p:spPr>
          <a:xfrm>
            <a:off x="267176" y="1664043"/>
            <a:ext cx="11694290" cy="4071075"/>
          </a:xfrm>
          <a:prstGeom prst="rect">
            <a:avLst/>
          </a:prstGeom>
        </p:spPr>
      </p:pic>
    </p:spTree>
    <p:extLst>
      <p:ext uri="{BB962C8B-B14F-4D97-AF65-F5344CB8AC3E}">
        <p14:creationId xmlns:p14="http://schemas.microsoft.com/office/powerpoint/2010/main" val="979173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animEffect transition="in" filter="fade">
                                      <p:cBhvr>
                                        <p:cTn id="13" dur="500"/>
                                        <p:tgtEl>
                                          <p:spTgt spid="14"/>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Effect transition="in" filter="fade">
                                      <p:cBhvr>
                                        <p:cTn id="23" dur="500"/>
                                        <p:tgtEl>
                                          <p:spTgt spid="1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p:cTn id="26" dur="500" fill="hold"/>
                                        <p:tgtEl>
                                          <p:spTgt spid="16"/>
                                        </p:tgtEl>
                                        <p:attrNameLst>
                                          <p:attrName>ppt_w</p:attrName>
                                        </p:attrNameLst>
                                      </p:cBhvr>
                                      <p:tavLst>
                                        <p:tav tm="0">
                                          <p:val>
                                            <p:fltVal val="0"/>
                                          </p:val>
                                        </p:tav>
                                        <p:tav tm="100000">
                                          <p:val>
                                            <p:strVal val="#ppt_w"/>
                                          </p:val>
                                        </p:tav>
                                      </p:tavLst>
                                    </p:anim>
                                    <p:anim calcmode="lin" valueType="num">
                                      <p:cBhvr>
                                        <p:cTn id="27" dur="500" fill="hold"/>
                                        <p:tgtEl>
                                          <p:spTgt spid="16"/>
                                        </p:tgtEl>
                                        <p:attrNameLst>
                                          <p:attrName>ppt_h</p:attrName>
                                        </p:attrNameLst>
                                      </p:cBhvr>
                                      <p:tavLst>
                                        <p:tav tm="0">
                                          <p:val>
                                            <p:fltVal val="0"/>
                                          </p:val>
                                        </p:tav>
                                        <p:tav tm="100000">
                                          <p:val>
                                            <p:strVal val="#ppt_h"/>
                                          </p:val>
                                        </p:tav>
                                      </p:tavLst>
                                    </p:anim>
                                    <p:animEffect transition="in" filter="fade">
                                      <p:cBhvr>
                                        <p:cTn id="28" dur="500"/>
                                        <p:tgtEl>
                                          <p:spTgt spid="16"/>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p:cTn id="36" dur="500" fill="hold"/>
                                        <p:tgtEl>
                                          <p:spTgt spid="9"/>
                                        </p:tgtEl>
                                        <p:attrNameLst>
                                          <p:attrName>ppt_w</p:attrName>
                                        </p:attrNameLst>
                                      </p:cBhvr>
                                      <p:tavLst>
                                        <p:tav tm="0">
                                          <p:val>
                                            <p:fltVal val="0"/>
                                          </p:val>
                                        </p:tav>
                                        <p:tav tm="100000">
                                          <p:val>
                                            <p:strVal val="#ppt_w"/>
                                          </p:val>
                                        </p:tav>
                                      </p:tavLst>
                                    </p:anim>
                                    <p:anim calcmode="lin" valueType="num">
                                      <p:cBhvr>
                                        <p:cTn id="37" dur="500" fill="hold"/>
                                        <p:tgtEl>
                                          <p:spTgt spid="9"/>
                                        </p:tgtEl>
                                        <p:attrNameLst>
                                          <p:attrName>ppt_h</p:attrName>
                                        </p:attrNameLst>
                                      </p:cBhvr>
                                      <p:tavLst>
                                        <p:tav tm="0">
                                          <p:val>
                                            <p:fltVal val="0"/>
                                          </p:val>
                                        </p:tav>
                                        <p:tav tm="100000">
                                          <p:val>
                                            <p:strVal val="#ppt_h"/>
                                          </p:val>
                                        </p:tav>
                                      </p:tavLst>
                                    </p:anim>
                                    <p:animEffect transition="in" filter="fade">
                                      <p:cBhvr>
                                        <p:cTn id="38" dur="500"/>
                                        <p:tgtEl>
                                          <p:spTgt spid="9"/>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p:cTn id="41" dur="500" fill="hold"/>
                                        <p:tgtEl>
                                          <p:spTgt spid="10"/>
                                        </p:tgtEl>
                                        <p:attrNameLst>
                                          <p:attrName>ppt_w</p:attrName>
                                        </p:attrNameLst>
                                      </p:cBhvr>
                                      <p:tavLst>
                                        <p:tav tm="0">
                                          <p:val>
                                            <p:fltVal val="0"/>
                                          </p:val>
                                        </p:tav>
                                        <p:tav tm="100000">
                                          <p:val>
                                            <p:strVal val="#ppt_w"/>
                                          </p:val>
                                        </p:tav>
                                      </p:tavLst>
                                    </p:anim>
                                    <p:anim calcmode="lin" valueType="num">
                                      <p:cBhvr>
                                        <p:cTn id="42" dur="500" fill="hold"/>
                                        <p:tgtEl>
                                          <p:spTgt spid="10"/>
                                        </p:tgtEl>
                                        <p:attrNameLst>
                                          <p:attrName>ppt_h</p:attrName>
                                        </p:attrNameLst>
                                      </p:cBhvr>
                                      <p:tavLst>
                                        <p:tav tm="0">
                                          <p:val>
                                            <p:fltVal val="0"/>
                                          </p:val>
                                        </p:tav>
                                        <p:tav tm="100000">
                                          <p:val>
                                            <p:strVal val="#ppt_h"/>
                                          </p:val>
                                        </p:tav>
                                      </p:tavLst>
                                    </p:anim>
                                    <p:animEffect transition="in" filter="fade">
                                      <p:cBhvr>
                                        <p:cTn id="43" dur="500"/>
                                        <p:tgtEl>
                                          <p:spTgt spid="10"/>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p:cTn id="46" dur="500" fill="hold"/>
                                        <p:tgtEl>
                                          <p:spTgt spid="5"/>
                                        </p:tgtEl>
                                        <p:attrNameLst>
                                          <p:attrName>ppt_w</p:attrName>
                                        </p:attrNameLst>
                                      </p:cBhvr>
                                      <p:tavLst>
                                        <p:tav tm="0">
                                          <p:val>
                                            <p:fltVal val="0"/>
                                          </p:val>
                                        </p:tav>
                                        <p:tav tm="100000">
                                          <p:val>
                                            <p:strVal val="#ppt_w"/>
                                          </p:val>
                                        </p:tav>
                                      </p:tavLst>
                                    </p:anim>
                                    <p:anim calcmode="lin" valueType="num">
                                      <p:cBhvr>
                                        <p:cTn id="47" dur="500" fill="hold"/>
                                        <p:tgtEl>
                                          <p:spTgt spid="5"/>
                                        </p:tgtEl>
                                        <p:attrNameLst>
                                          <p:attrName>ppt_h</p:attrName>
                                        </p:attrNameLst>
                                      </p:cBhvr>
                                      <p:tavLst>
                                        <p:tav tm="0">
                                          <p:val>
                                            <p:fltVal val="0"/>
                                          </p:val>
                                        </p:tav>
                                        <p:tav tm="100000">
                                          <p:val>
                                            <p:strVal val="#ppt_h"/>
                                          </p:val>
                                        </p:tav>
                                      </p:tavLst>
                                    </p:anim>
                                    <p:animEffect transition="in" filter="fade">
                                      <p:cBhvr>
                                        <p:cTn id="48" dur="500"/>
                                        <p:tgtEl>
                                          <p:spTgt spid="5"/>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p:cTn id="51" dur="500" fill="hold"/>
                                        <p:tgtEl>
                                          <p:spTgt spid="7"/>
                                        </p:tgtEl>
                                        <p:attrNameLst>
                                          <p:attrName>ppt_w</p:attrName>
                                        </p:attrNameLst>
                                      </p:cBhvr>
                                      <p:tavLst>
                                        <p:tav tm="0">
                                          <p:val>
                                            <p:fltVal val="0"/>
                                          </p:val>
                                        </p:tav>
                                        <p:tav tm="100000">
                                          <p:val>
                                            <p:strVal val="#ppt_w"/>
                                          </p:val>
                                        </p:tav>
                                      </p:tavLst>
                                    </p:anim>
                                    <p:anim calcmode="lin" valueType="num">
                                      <p:cBhvr>
                                        <p:cTn id="52" dur="500" fill="hold"/>
                                        <p:tgtEl>
                                          <p:spTgt spid="7"/>
                                        </p:tgtEl>
                                        <p:attrNameLst>
                                          <p:attrName>ppt_h</p:attrName>
                                        </p:attrNameLst>
                                      </p:cBhvr>
                                      <p:tavLst>
                                        <p:tav tm="0">
                                          <p:val>
                                            <p:fltVal val="0"/>
                                          </p:val>
                                        </p:tav>
                                        <p:tav tm="100000">
                                          <p:val>
                                            <p:strVal val="#ppt_h"/>
                                          </p:val>
                                        </p:tav>
                                      </p:tavLst>
                                    </p:anim>
                                    <p:animEffect transition="in" filter="fade">
                                      <p:cBhvr>
                                        <p:cTn id="53" dur="500"/>
                                        <p:tgtEl>
                                          <p:spTgt spid="7"/>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p:cTn id="56" dur="500" fill="hold"/>
                                        <p:tgtEl>
                                          <p:spTgt spid="8"/>
                                        </p:tgtEl>
                                        <p:attrNameLst>
                                          <p:attrName>ppt_w</p:attrName>
                                        </p:attrNameLst>
                                      </p:cBhvr>
                                      <p:tavLst>
                                        <p:tav tm="0">
                                          <p:val>
                                            <p:fltVal val="0"/>
                                          </p:val>
                                        </p:tav>
                                        <p:tav tm="100000">
                                          <p:val>
                                            <p:strVal val="#ppt_w"/>
                                          </p:val>
                                        </p:tav>
                                      </p:tavLst>
                                    </p:anim>
                                    <p:anim calcmode="lin" valueType="num">
                                      <p:cBhvr>
                                        <p:cTn id="57" dur="500" fill="hold"/>
                                        <p:tgtEl>
                                          <p:spTgt spid="8"/>
                                        </p:tgtEl>
                                        <p:attrNameLst>
                                          <p:attrName>ppt_h</p:attrName>
                                        </p:attrNameLst>
                                      </p:cBhvr>
                                      <p:tavLst>
                                        <p:tav tm="0">
                                          <p:val>
                                            <p:fltVal val="0"/>
                                          </p:val>
                                        </p:tav>
                                        <p:tav tm="100000">
                                          <p:val>
                                            <p:strVal val="#ppt_h"/>
                                          </p:val>
                                        </p:tav>
                                      </p:tavLst>
                                    </p:anim>
                                    <p:animEffect transition="in" filter="fade">
                                      <p:cBhvr>
                                        <p:cTn id="58" dur="500"/>
                                        <p:tgtEl>
                                          <p:spTgt spid="8"/>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p:cTn id="61" dur="500" fill="hold"/>
                                        <p:tgtEl>
                                          <p:spTgt spid="11"/>
                                        </p:tgtEl>
                                        <p:attrNameLst>
                                          <p:attrName>ppt_w</p:attrName>
                                        </p:attrNameLst>
                                      </p:cBhvr>
                                      <p:tavLst>
                                        <p:tav tm="0">
                                          <p:val>
                                            <p:fltVal val="0"/>
                                          </p:val>
                                        </p:tav>
                                        <p:tav tm="100000">
                                          <p:val>
                                            <p:strVal val="#ppt_w"/>
                                          </p:val>
                                        </p:tav>
                                      </p:tavLst>
                                    </p:anim>
                                    <p:anim calcmode="lin" valueType="num">
                                      <p:cBhvr>
                                        <p:cTn id="62" dur="500" fill="hold"/>
                                        <p:tgtEl>
                                          <p:spTgt spid="11"/>
                                        </p:tgtEl>
                                        <p:attrNameLst>
                                          <p:attrName>ppt_h</p:attrName>
                                        </p:attrNameLst>
                                      </p:cBhvr>
                                      <p:tavLst>
                                        <p:tav tm="0">
                                          <p:val>
                                            <p:fltVal val="0"/>
                                          </p:val>
                                        </p:tav>
                                        <p:tav tm="100000">
                                          <p:val>
                                            <p:strVal val="#ppt_h"/>
                                          </p:val>
                                        </p:tav>
                                      </p:tavLst>
                                    </p:anim>
                                    <p:animEffect transition="in" filter="fade">
                                      <p:cBhvr>
                                        <p:cTn id="63" dur="500"/>
                                        <p:tgtEl>
                                          <p:spTgt spid="11"/>
                                        </p:tgtEl>
                                      </p:cBhvr>
                                    </p:animEffect>
                                  </p:childTnLst>
                                </p:cTn>
                              </p:par>
                            </p:childTnLst>
                          </p:cTn>
                        </p:par>
                        <p:par>
                          <p:cTn id="64" fill="hold">
                            <p:stCondLst>
                              <p:cond delay="1000"/>
                            </p:stCondLst>
                            <p:childTnLst>
                              <p:par>
                                <p:cTn id="65" presetID="2" presetClass="entr" presetSubtype="4" fill="hold" nodeType="afterEffect">
                                  <p:stCondLst>
                                    <p:cond delay="0"/>
                                  </p:stCondLst>
                                  <p:childTnLst>
                                    <p:set>
                                      <p:cBhvr>
                                        <p:cTn id="66" dur="1" fill="hold">
                                          <p:stCondLst>
                                            <p:cond delay="0"/>
                                          </p:stCondLst>
                                        </p:cTn>
                                        <p:tgtEl>
                                          <p:spTgt spid="20"/>
                                        </p:tgtEl>
                                        <p:attrNameLst>
                                          <p:attrName>style.visibility</p:attrName>
                                        </p:attrNameLst>
                                      </p:cBhvr>
                                      <p:to>
                                        <p:strVal val="visible"/>
                                      </p:to>
                                    </p:set>
                                    <p:anim calcmode="lin" valueType="num">
                                      <p:cBhvr additive="base">
                                        <p:cTn id="67" dur="500" fill="hold"/>
                                        <p:tgtEl>
                                          <p:spTgt spid="20"/>
                                        </p:tgtEl>
                                        <p:attrNameLst>
                                          <p:attrName>ppt_x</p:attrName>
                                        </p:attrNameLst>
                                      </p:cBhvr>
                                      <p:tavLst>
                                        <p:tav tm="0">
                                          <p:val>
                                            <p:strVal val="#ppt_x"/>
                                          </p:val>
                                        </p:tav>
                                        <p:tav tm="100000">
                                          <p:val>
                                            <p:strVal val="#ppt_x"/>
                                          </p:val>
                                        </p:tav>
                                      </p:tavLst>
                                    </p:anim>
                                    <p:anim calcmode="lin" valueType="num">
                                      <p:cBhvr additive="base">
                                        <p:cTn id="6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3" grpId="0" animBg="1"/>
      <p:bldP spid="14" grpId="0" animBg="1"/>
      <p:bldP spid="15" grpId="0" animBg="1"/>
      <p:bldP spid="1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1793478" y="69933"/>
            <a:ext cx="8847037" cy="1015663"/>
          </a:xfrm>
          <a:prstGeom prst="rect">
            <a:avLst/>
          </a:prstGeom>
          <a:noFill/>
        </p:spPr>
        <p:txBody>
          <a:bodyPr wrap="none" rtlCol="0">
            <a:spAutoFit/>
          </a:bodyPr>
          <a:lstStyle/>
          <a:p>
            <a:pPr algn="ctr"/>
            <a:r>
              <a:rPr lang="en-US" sz="6000" b="1" dirty="0">
                <a:solidFill>
                  <a:schemeClr val="accent1"/>
                </a:solidFill>
                <a:latin typeface="+mj-lt"/>
              </a:rPr>
              <a:t>Deployment on </a:t>
            </a:r>
            <a:r>
              <a:rPr lang="en-US" sz="6000" b="1" dirty="0" err="1">
                <a:solidFill>
                  <a:srgbClr val="FFC000"/>
                </a:solidFill>
                <a:latin typeface="+mj-lt"/>
              </a:rPr>
              <a:t>DialogFlow</a:t>
            </a:r>
            <a:endParaRPr lang="en-US" sz="6000" b="1" dirty="0">
              <a:solidFill>
                <a:srgbClr val="FFC000"/>
              </a:solidFill>
              <a:latin typeface="+mj-lt"/>
            </a:endParaRP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3"/>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3"/>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3" name="Picture 2">
            <a:extLst>
              <a:ext uri="{FF2B5EF4-FFF2-40B4-BE49-F238E27FC236}">
                <a16:creationId xmlns:a16="http://schemas.microsoft.com/office/drawing/2014/main" id="{451CE976-D9AB-FCAE-634C-E0DCDC8CC917}"/>
              </a:ext>
            </a:extLst>
          </p:cNvPr>
          <p:cNvPicPr>
            <a:picLocks noChangeAspect="1"/>
          </p:cNvPicPr>
          <p:nvPr/>
        </p:nvPicPr>
        <p:blipFill>
          <a:blip r:embed="rId2"/>
          <a:stretch>
            <a:fillRect/>
          </a:stretch>
        </p:blipFill>
        <p:spPr>
          <a:xfrm>
            <a:off x="1793478" y="1633500"/>
            <a:ext cx="8610265" cy="2282377"/>
          </a:xfrm>
          <a:prstGeom prst="rect">
            <a:avLst/>
          </a:prstGeom>
        </p:spPr>
      </p:pic>
      <p:pic>
        <p:nvPicPr>
          <p:cNvPr id="18" name="Picture 17">
            <a:extLst>
              <a:ext uri="{FF2B5EF4-FFF2-40B4-BE49-F238E27FC236}">
                <a16:creationId xmlns:a16="http://schemas.microsoft.com/office/drawing/2014/main" id="{2345A73A-FCBF-3C7C-8B82-CCACF49B8842}"/>
              </a:ext>
            </a:extLst>
          </p:cNvPr>
          <p:cNvPicPr>
            <a:picLocks noChangeAspect="1"/>
          </p:cNvPicPr>
          <p:nvPr/>
        </p:nvPicPr>
        <p:blipFill rotWithShape="1">
          <a:blip r:embed="rId3"/>
          <a:srcRect b="48037"/>
          <a:stretch/>
        </p:blipFill>
        <p:spPr>
          <a:xfrm>
            <a:off x="2186832" y="3993658"/>
            <a:ext cx="7818336" cy="2593857"/>
          </a:xfrm>
          <a:prstGeom prst="rect">
            <a:avLst/>
          </a:prstGeom>
        </p:spPr>
      </p:pic>
    </p:spTree>
    <p:extLst>
      <p:ext uri="{BB962C8B-B14F-4D97-AF65-F5344CB8AC3E}">
        <p14:creationId xmlns:p14="http://schemas.microsoft.com/office/powerpoint/2010/main" val="1593143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animEffect transition="in" filter="fade">
                                      <p:cBhvr>
                                        <p:cTn id="13" dur="500"/>
                                        <p:tgtEl>
                                          <p:spTgt spid="14"/>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Effect transition="in" filter="fade">
                                      <p:cBhvr>
                                        <p:cTn id="23" dur="500"/>
                                        <p:tgtEl>
                                          <p:spTgt spid="1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p:cTn id="26" dur="500" fill="hold"/>
                                        <p:tgtEl>
                                          <p:spTgt spid="16"/>
                                        </p:tgtEl>
                                        <p:attrNameLst>
                                          <p:attrName>ppt_w</p:attrName>
                                        </p:attrNameLst>
                                      </p:cBhvr>
                                      <p:tavLst>
                                        <p:tav tm="0">
                                          <p:val>
                                            <p:fltVal val="0"/>
                                          </p:val>
                                        </p:tav>
                                        <p:tav tm="100000">
                                          <p:val>
                                            <p:strVal val="#ppt_w"/>
                                          </p:val>
                                        </p:tav>
                                      </p:tavLst>
                                    </p:anim>
                                    <p:anim calcmode="lin" valueType="num">
                                      <p:cBhvr>
                                        <p:cTn id="27" dur="500" fill="hold"/>
                                        <p:tgtEl>
                                          <p:spTgt spid="16"/>
                                        </p:tgtEl>
                                        <p:attrNameLst>
                                          <p:attrName>ppt_h</p:attrName>
                                        </p:attrNameLst>
                                      </p:cBhvr>
                                      <p:tavLst>
                                        <p:tav tm="0">
                                          <p:val>
                                            <p:fltVal val="0"/>
                                          </p:val>
                                        </p:tav>
                                        <p:tav tm="100000">
                                          <p:val>
                                            <p:strVal val="#ppt_h"/>
                                          </p:val>
                                        </p:tav>
                                      </p:tavLst>
                                    </p:anim>
                                    <p:animEffect transition="in" filter="fade">
                                      <p:cBhvr>
                                        <p:cTn id="28" dur="500"/>
                                        <p:tgtEl>
                                          <p:spTgt spid="16"/>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p:cTn id="36" dur="500" fill="hold"/>
                                        <p:tgtEl>
                                          <p:spTgt spid="9"/>
                                        </p:tgtEl>
                                        <p:attrNameLst>
                                          <p:attrName>ppt_w</p:attrName>
                                        </p:attrNameLst>
                                      </p:cBhvr>
                                      <p:tavLst>
                                        <p:tav tm="0">
                                          <p:val>
                                            <p:fltVal val="0"/>
                                          </p:val>
                                        </p:tav>
                                        <p:tav tm="100000">
                                          <p:val>
                                            <p:strVal val="#ppt_w"/>
                                          </p:val>
                                        </p:tav>
                                      </p:tavLst>
                                    </p:anim>
                                    <p:anim calcmode="lin" valueType="num">
                                      <p:cBhvr>
                                        <p:cTn id="37" dur="500" fill="hold"/>
                                        <p:tgtEl>
                                          <p:spTgt spid="9"/>
                                        </p:tgtEl>
                                        <p:attrNameLst>
                                          <p:attrName>ppt_h</p:attrName>
                                        </p:attrNameLst>
                                      </p:cBhvr>
                                      <p:tavLst>
                                        <p:tav tm="0">
                                          <p:val>
                                            <p:fltVal val="0"/>
                                          </p:val>
                                        </p:tav>
                                        <p:tav tm="100000">
                                          <p:val>
                                            <p:strVal val="#ppt_h"/>
                                          </p:val>
                                        </p:tav>
                                      </p:tavLst>
                                    </p:anim>
                                    <p:animEffect transition="in" filter="fade">
                                      <p:cBhvr>
                                        <p:cTn id="38" dur="500"/>
                                        <p:tgtEl>
                                          <p:spTgt spid="9"/>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p:cTn id="41" dur="500" fill="hold"/>
                                        <p:tgtEl>
                                          <p:spTgt spid="10"/>
                                        </p:tgtEl>
                                        <p:attrNameLst>
                                          <p:attrName>ppt_w</p:attrName>
                                        </p:attrNameLst>
                                      </p:cBhvr>
                                      <p:tavLst>
                                        <p:tav tm="0">
                                          <p:val>
                                            <p:fltVal val="0"/>
                                          </p:val>
                                        </p:tav>
                                        <p:tav tm="100000">
                                          <p:val>
                                            <p:strVal val="#ppt_w"/>
                                          </p:val>
                                        </p:tav>
                                      </p:tavLst>
                                    </p:anim>
                                    <p:anim calcmode="lin" valueType="num">
                                      <p:cBhvr>
                                        <p:cTn id="42" dur="500" fill="hold"/>
                                        <p:tgtEl>
                                          <p:spTgt spid="10"/>
                                        </p:tgtEl>
                                        <p:attrNameLst>
                                          <p:attrName>ppt_h</p:attrName>
                                        </p:attrNameLst>
                                      </p:cBhvr>
                                      <p:tavLst>
                                        <p:tav tm="0">
                                          <p:val>
                                            <p:fltVal val="0"/>
                                          </p:val>
                                        </p:tav>
                                        <p:tav tm="100000">
                                          <p:val>
                                            <p:strVal val="#ppt_h"/>
                                          </p:val>
                                        </p:tav>
                                      </p:tavLst>
                                    </p:anim>
                                    <p:animEffect transition="in" filter="fade">
                                      <p:cBhvr>
                                        <p:cTn id="43" dur="500"/>
                                        <p:tgtEl>
                                          <p:spTgt spid="10"/>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p:cTn id="46" dur="500" fill="hold"/>
                                        <p:tgtEl>
                                          <p:spTgt spid="5"/>
                                        </p:tgtEl>
                                        <p:attrNameLst>
                                          <p:attrName>ppt_w</p:attrName>
                                        </p:attrNameLst>
                                      </p:cBhvr>
                                      <p:tavLst>
                                        <p:tav tm="0">
                                          <p:val>
                                            <p:fltVal val="0"/>
                                          </p:val>
                                        </p:tav>
                                        <p:tav tm="100000">
                                          <p:val>
                                            <p:strVal val="#ppt_w"/>
                                          </p:val>
                                        </p:tav>
                                      </p:tavLst>
                                    </p:anim>
                                    <p:anim calcmode="lin" valueType="num">
                                      <p:cBhvr>
                                        <p:cTn id="47" dur="500" fill="hold"/>
                                        <p:tgtEl>
                                          <p:spTgt spid="5"/>
                                        </p:tgtEl>
                                        <p:attrNameLst>
                                          <p:attrName>ppt_h</p:attrName>
                                        </p:attrNameLst>
                                      </p:cBhvr>
                                      <p:tavLst>
                                        <p:tav tm="0">
                                          <p:val>
                                            <p:fltVal val="0"/>
                                          </p:val>
                                        </p:tav>
                                        <p:tav tm="100000">
                                          <p:val>
                                            <p:strVal val="#ppt_h"/>
                                          </p:val>
                                        </p:tav>
                                      </p:tavLst>
                                    </p:anim>
                                    <p:animEffect transition="in" filter="fade">
                                      <p:cBhvr>
                                        <p:cTn id="48" dur="500"/>
                                        <p:tgtEl>
                                          <p:spTgt spid="5"/>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p:cTn id="51" dur="500" fill="hold"/>
                                        <p:tgtEl>
                                          <p:spTgt spid="7"/>
                                        </p:tgtEl>
                                        <p:attrNameLst>
                                          <p:attrName>ppt_w</p:attrName>
                                        </p:attrNameLst>
                                      </p:cBhvr>
                                      <p:tavLst>
                                        <p:tav tm="0">
                                          <p:val>
                                            <p:fltVal val="0"/>
                                          </p:val>
                                        </p:tav>
                                        <p:tav tm="100000">
                                          <p:val>
                                            <p:strVal val="#ppt_w"/>
                                          </p:val>
                                        </p:tav>
                                      </p:tavLst>
                                    </p:anim>
                                    <p:anim calcmode="lin" valueType="num">
                                      <p:cBhvr>
                                        <p:cTn id="52" dur="500" fill="hold"/>
                                        <p:tgtEl>
                                          <p:spTgt spid="7"/>
                                        </p:tgtEl>
                                        <p:attrNameLst>
                                          <p:attrName>ppt_h</p:attrName>
                                        </p:attrNameLst>
                                      </p:cBhvr>
                                      <p:tavLst>
                                        <p:tav tm="0">
                                          <p:val>
                                            <p:fltVal val="0"/>
                                          </p:val>
                                        </p:tav>
                                        <p:tav tm="100000">
                                          <p:val>
                                            <p:strVal val="#ppt_h"/>
                                          </p:val>
                                        </p:tav>
                                      </p:tavLst>
                                    </p:anim>
                                    <p:animEffect transition="in" filter="fade">
                                      <p:cBhvr>
                                        <p:cTn id="53" dur="500"/>
                                        <p:tgtEl>
                                          <p:spTgt spid="7"/>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p:cTn id="56" dur="500" fill="hold"/>
                                        <p:tgtEl>
                                          <p:spTgt spid="8"/>
                                        </p:tgtEl>
                                        <p:attrNameLst>
                                          <p:attrName>ppt_w</p:attrName>
                                        </p:attrNameLst>
                                      </p:cBhvr>
                                      <p:tavLst>
                                        <p:tav tm="0">
                                          <p:val>
                                            <p:fltVal val="0"/>
                                          </p:val>
                                        </p:tav>
                                        <p:tav tm="100000">
                                          <p:val>
                                            <p:strVal val="#ppt_w"/>
                                          </p:val>
                                        </p:tav>
                                      </p:tavLst>
                                    </p:anim>
                                    <p:anim calcmode="lin" valueType="num">
                                      <p:cBhvr>
                                        <p:cTn id="57" dur="500" fill="hold"/>
                                        <p:tgtEl>
                                          <p:spTgt spid="8"/>
                                        </p:tgtEl>
                                        <p:attrNameLst>
                                          <p:attrName>ppt_h</p:attrName>
                                        </p:attrNameLst>
                                      </p:cBhvr>
                                      <p:tavLst>
                                        <p:tav tm="0">
                                          <p:val>
                                            <p:fltVal val="0"/>
                                          </p:val>
                                        </p:tav>
                                        <p:tav tm="100000">
                                          <p:val>
                                            <p:strVal val="#ppt_h"/>
                                          </p:val>
                                        </p:tav>
                                      </p:tavLst>
                                    </p:anim>
                                    <p:animEffect transition="in" filter="fade">
                                      <p:cBhvr>
                                        <p:cTn id="58" dur="500"/>
                                        <p:tgtEl>
                                          <p:spTgt spid="8"/>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p:cTn id="61" dur="500" fill="hold"/>
                                        <p:tgtEl>
                                          <p:spTgt spid="11"/>
                                        </p:tgtEl>
                                        <p:attrNameLst>
                                          <p:attrName>ppt_w</p:attrName>
                                        </p:attrNameLst>
                                      </p:cBhvr>
                                      <p:tavLst>
                                        <p:tav tm="0">
                                          <p:val>
                                            <p:fltVal val="0"/>
                                          </p:val>
                                        </p:tav>
                                        <p:tav tm="100000">
                                          <p:val>
                                            <p:strVal val="#ppt_w"/>
                                          </p:val>
                                        </p:tav>
                                      </p:tavLst>
                                    </p:anim>
                                    <p:anim calcmode="lin" valueType="num">
                                      <p:cBhvr>
                                        <p:cTn id="62" dur="500" fill="hold"/>
                                        <p:tgtEl>
                                          <p:spTgt spid="11"/>
                                        </p:tgtEl>
                                        <p:attrNameLst>
                                          <p:attrName>ppt_h</p:attrName>
                                        </p:attrNameLst>
                                      </p:cBhvr>
                                      <p:tavLst>
                                        <p:tav tm="0">
                                          <p:val>
                                            <p:fltVal val="0"/>
                                          </p:val>
                                        </p:tav>
                                        <p:tav tm="100000">
                                          <p:val>
                                            <p:strVal val="#ppt_h"/>
                                          </p:val>
                                        </p:tav>
                                      </p:tavLst>
                                    </p:anim>
                                    <p:animEffect transition="in" filter="fade">
                                      <p:cBhvr>
                                        <p:cTn id="63" dur="500"/>
                                        <p:tgtEl>
                                          <p:spTgt spid="11"/>
                                        </p:tgtEl>
                                      </p:cBhvr>
                                    </p:animEffect>
                                  </p:childTnLst>
                                </p:cTn>
                              </p:par>
                            </p:childTnLst>
                          </p:cTn>
                        </p:par>
                        <p:par>
                          <p:cTn id="64" fill="hold">
                            <p:stCondLst>
                              <p:cond delay="1000"/>
                            </p:stCondLst>
                            <p:childTnLst>
                              <p:par>
                                <p:cTn id="65" presetID="2" presetClass="entr" presetSubtype="4" fill="hold" nodeType="afterEffect">
                                  <p:stCondLst>
                                    <p:cond delay="0"/>
                                  </p:stCondLst>
                                  <p:childTnLst>
                                    <p:set>
                                      <p:cBhvr>
                                        <p:cTn id="66" dur="1" fill="hold">
                                          <p:stCondLst>
                                            <p:cond delay="0"/>
                                          </p:stCondLst>
                                        </p:cTn>
                                        <p:tgtEl>
                                          <p:spTgt spid="3"/>
                                        </p:tgtEl>
                                        <p:attrNameLst>
                                          <p:attrName>style.visibility</p:attrName>
                                        </p:attrNameLst>
                                      </p:cBhvr>
                                      <p:to>
                                        <p:strVal val="visible"/>
                                      </p:to>
                                    </p:set>
                                    <p:anim calcmode="lin" valueType="num">
                                      <p:cBhvr additive="base">
                                        <p:cTn id="67" dur="500" fill="hold"/>
                                        <p:tgtEl>
                                          <p:spTgt spid="3"/>
                                        </p:tgtEl>
                                        <p:attrNameLst>
                                          <p:attrName>ppt_x</p:attrName>
                                        </p:attrNameLst>
                                      </p:cBhvr>
                                      <p:tavLst>
                                        <p:tav tm="0">
                                          <p:val>
                                            <p:strVal val="#ppt_x"/>
                                          </p:val>
                                        </p:tav>
                                        <p:tav tm="100000">
                                          <p:val>
                                            <p:strVal val="#ppt_x"/>
                                          </p:val>
                                        </p:tav>
                                      </p:tavLst>
                                    </p:anim>
                                    <p:anim calcmode="lin" valueType="num">
                                      <p:cBhvr additive="base">
                                        <p:cTn id="68" dur="500" fill="hold"/>
                                        <p:tgtEl>
                                          <p:spTgt spid="3"/>
                                        </p:tgtEl>
                                        <p:attrNameLst>
                                          <p:attrName>ppt_y</p:attrName>
                                        </p:attrNameLst>
                                      </p:cBhvr>
                                      <p:tavLst>
                                        <p:tav tm="0">
                                          <p:val>
                                            <p:strVal val="1+#ppt_h/2"/>
                                          </p:val>
                                        </p:tav>
                                        <p:tav tm="100000">
                                          <p:val>
                                            <p:strVal val="#ppt_y"/>
                                          </p:val>
                                        </p:tav>
                                      </p:tavLst>
                                    </p:anim>
                                  </p:childTnLst>
                                </p:cTn>
                              </p:par>
                            </p:childTnLst>
                          </p:cTn>
                        </p:par>
                        <p:par>
                          <p:cTn id="69" fill="hold">
                            <p:stCondLst>
                              <p:cond delay="1500"/>
                            </p:stCondLst>
                            <p:childTnLst>
                              <p:par>
                                <p:cTn id="70" presetID="2" presetClass="entr" presetSubtype="4" fill="hold" nodeType="afterEffect">
                                  <p:stCondLst>
                                    <p:cond delay="0"/>
                                  </p:stCondLst>
                                  <p:childTnLst>
                                    <p:set>
                                      <p:cBhvr>
                                        <p:cTn id="71" dur="1" fill="hold">
                                          <p:stCondLst>
                                            <p:cond delay="0"/>
                                          </p:stCondLst>
                                        </p:cTn>
                                        <p:tgtEl>
                                          <p:spTgt spid="18"/>
                                        </p:tgtEl>
                                        <p:attrNameLst>
                                          <p:attrName>style.visibility</p:attrName>
                                        </p:attrNameLst>
                                      </p:cBhvr>
                                      <p:to>
                                        <p:strVal val="visible"/>
                                      </p:to>
                                    </p:set>
                                    <p:anim calcmode="lin" valueType="num">
                                      <p:cBhvr additive="base">
                                        <p:cTn id="72" dur="500" fill="hold"/>
                                        <p:tgtEl>
                                          <p:spTgt spid="18"/>
                                        </p:tgtEl>
                                        <p:attrNameLst>
                                          <p:attrName>ppt_x</p:attrName>
                                        </p:attrNameLst>
                                      </p:cBhvr>
                                      <p:tavLst>
                                        <p:tav tm="0">
                                          <p:val>
                                            <p:strVal val="#ppt_x"/>
                                          </p:val>
                                        </p:tav>
                                        <p:tav tm="100000">
                                          <p:val>
                                            <p:strVal val="#ppt_x"/>
                                          </p:val>
                                        </p:tav>
                                      </p:tavLst>
                                    </p:anim>
                                    <p:anim calcmode="lin" valueType="num">
                                      <p:cBhvr additive="base">
                                        <p:cTn id="73"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3" grpId="0" animBg="1"/>
      <p:bldP spid="14" grpId="0" animBg="1"/>
      <p:bldP spid="15" grpId="0" animBg="1"/>
      <p:bldP spid="1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1B971D09-7218-4030-B36C-7A9C67C9C7EA}"/>
              </a:ext>
            </a:extLst>
          </p:cNvPr>
          <p:cNvSpPr/>
          <p:nvPr/>
        </p:nvSpPr>
        <p:spPr>
          <a:xfrm>
            <a:off x="-7144" y="-7144"/>
            <a:ext cx="5015961" cy="6867525"/>
          </a:xfrm>
          <a:custGeom>
            <a:avLst/>
            <a:gdLst>
              <a:gd name="connsiteX0" fmla="*/ 7144 w 4124325"/>
              <a:gd name="connsiteY0" fmla="*/ 7144 h 6867525"/>
              <a:gd name="connsiteX1" fmla="*/ 4122515 w 4124325"/>
              <a:gd name="connsiteY1" fmla="*/ 7144 h 6867525"/>
              <a:gd name="connsiteX2" fmla="*/ 4122515 w 4124325"/>
              <a:gd name="connsiteY2" fmla="*/ 6865144 h 6867525"/>
              <a:gd name="connsiteX3" fmla="*/ 7144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5" y="7144"/>
                </a:lnTo>
                <a:lnTo>
                  <a:pt x="4122515"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3061952-A0A7-4A61-B09B-4C4B55EB0478}"/>
              </a:ext>
            </a:extLst>
          </p:cNvPr>
          <p:cNvSpPr/>
          <p:nvPr/>
        </p:nvSpPr>
        <p:spPr>
          <a:xfrm>
            <a:off x="6260021" y="4977860"/>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E6FC1B5-7BFB-4AF8-B3DF-AFAC747D22E8}"/>
              </a:ext>
            </a:extLst>
          </p:cNvPr>
          <p:cNvSpPr/>
          <p:nvPr/>
        </p:nvSpPr>
        <p:spPr>
          <a:xfrm>
            <a:off x="8118630" y="5773674"/>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15F5D2E-32D7-4A6C-9B15-095DA837528F}"/>
              </a:ext>
            </a:extLst>
          </p:cNvPr>
          <p:cNvSpPr/>
          <p:nvPr/>
        </p:nvSpPr>
        <p:spPr>
          <a:xfrm>
            <a:off x="6425209" y="1756315"/>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FF5A4C0-6D09-4011-972E-91B41EAEE1AE}"/>
              </a:ext>
            </a:extLst>
          </p:cNvPr>
          <p:cNvSpPr/>
          <p:nvPr/>
        </p:nvSpPr>
        <p:spPr>
          <a:xfrm>
            <a:off x="9476187" y="2198739"/>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8DD3A21-4639-4827-8C2A-58A6BF101CEF}"/>
              </a:ext>
            </a:extLst>
          </p:cNvPr>
          <p:cNvSpPr/>
          <p:nvPr/>
        </p:nvSpPr>
        <p:spPr>
          <a:xfrm>
            <a:off x="-7144"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B1F2A6A-B8B3-4BDA-BA55-97656474FE5D}"/>
              </a:ext>
            </a:extLst>
          </p:cNvPr>
          <p:cNvSpPr/>
          <p:nvPr/>
        </p:nvSpPr>
        <p:spPr>
          <a:xfrm>
            <a:off x="5008817" y="6432423"/>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7" y="7143"/>
                  <a:pt x="95535"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05407E6-52CE-46A0-9117-BF1BACD29F94}"/>
              </a:ext>
            </a:extLst>
          </p:cNvPr>
          <p:cNvSpPr/>
          <p:nvPr/>
        </p:nvSpPr>
        <p:spPr>
          <a:xfrm>
            <a:off x="10605230" y="6021324"/>
            <a:ext cx="190500" cy="190500"/>
          </a:xfrm>
          <a:custGeom>
            <a:avLst/>
            <a:gdLst>
              <a:gd name="connsiteX0" fmla="*/ 183927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7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7" y="95536"/>
                </a:moveTo>
                <a:cubicBezTo>
                  <a:pt x="183927" y="144353"/>
                  <a:pt x="144353" y="183928"/>
                  <a:pt x="95535" y="183928"/>
                </a:cubicBezTo>
                <a:cubicBezTo>
                  <a:pt x="46717" y="183928"/>
                  <a:pt x="7143" y="144354"/>
                  <a:pt x="7143" y="95536"/>
                </a:cubicBezTo>
                <a:cubicBezTo>
                  <a:pt x="7143" y="46718"/>
                  <a:pt x="46717" y="7143"/>
                  <a:pt x="95535" y="7143"/>
                </a:cubicBezTo>
                <a:cubicBezTo>
                  <a:pt x="144353" y="7143"/>
                  <a:pt x="183927" y="46718"/>
                  <a:pt x="183927" y="95536"/>
                </a:cubicBezTo>
                <a:close/>
              </a:path>
            </a:pathLst>
          </a:custGeom>
          <a:solidFill>
            <a:srgbClr val="FFC9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971FA4E-3080-4F43-BFC8-1C6ABCFF01F6}"/>
              </a:ext>
            </a:extLst>
          </p:cNvPr>
          <p:cNvSpPr/>
          <p:nvPr/>
        </p:nvSpPr>
        <p:spPr>
          <a:xfrm>
            <a:off x="11301984" y="724186"/>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7" y="183928"/>
                  <a:pt x="7143" y="144353"/>
                  <a:pt x="7143" y="95536"/>
                </a:cubicBezTo>
                <a:cubicBezTo>
                  <a:pt x="7143" y="46718"/>
                  <a:pt x="46717"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9ABC871-4F63-485F-B900-425F59EBA8FB}"/>
              </a:ext>
            </a:extLst>
          </p:cNvPr>
          <p:cNvSpPr/>
          <p:nvPr/>
        </p:nvSpPr>
        <p:spPr>
          <a:xfrm>
            <a:off x="5717477" y="243269"/>
            <a:ext cx="190500" cy="190500"/>
          </a:xfrm>
          <a:custGeom>
            <a:avLst/>
            <a:gdLst>
              <a:gd name="connsiteX0" fmla="*/ 183928 w 190500"/>
              <a:gd name="connsiteY0" fmla="*/ 95536 h 190500"/>
              <a:gd name="connsiteX1" fmla="*/ 95536 w 190500"/>
              <a:gd name="connsiteY1" fmla="*/ 183928 h 190500"/>
              <a:gd name="connsiteX2" fmla="*/ 7143 w 190500"/>
              <a:gd name="connsiteY2" fmla="*/ 95536 h 190500"/>
              <a:gd name="connsiteX3" fmla="*/ 95536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3" y="144353"/>
                  <a:pt x="7143" y="95536"/>
                </a:cubicBezTo>
                <a:cubicBezTo>
                  <a:pt x="7143" y="46718"/>
                  <a:pt x="46718" y="7144"/>
                  <a:pt x="95536"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9" name="TextBox 28">
            <a:extLst>
              <a:ext uri="{FF2B5EF4-FFF2-40B4-BE49-F238E27FC236}">
                <a16:creationId xmlns:a16="http://schemas.microsoft.com/office/drawing/2014/main" id="{67A10A29-C34C-4AE1-A108-3CB7D913944A}"/>
              </a:ext>
            </a:extLst>
          </p:cNvPr>
          <p:cNvSpPr txBox="1"/>
          <p:nvPr/>
        </p:nvSpPr>
        <p:spPr>
          <a:xfrm>
            <a:off x="1518150" y="3041897"/>
            <a:ext cx="2637966" cy="769441"/>
          </a:xfrm>
          <a:prstGeom prst="rect">
            <a:avLst/>
          </a:prstGeom>
          <a:noFill/>
        </p:spPr>
        <p:txBody>
          <a:bodyPr wrap="none" rtlCol="0">
            <a:spAutoFit/>
          </a:bodyPr>
          <a:lstStyle/>
          <a:p>
            <a:pPr algn="ctr"/>
            <a:r>
              <a:rPr lang="en-US" sz="4400" b="1" dirty="0">
                <a:solidFill>
                  <a:schemeClr val="bg1"/>
                </a:solidFill>
                <a:latin typeface="+mj-lt"/>
              </a:rPr>
              <a:t>Evaluation</a:t>
            </a:r>
          </a:p>
        </p:txBody>
      </p:sp>
    </p:spTree>
    <p:extLst>
      <p:ext uri="{BB962C8B-B14F-4D97-AF65-F5344CB8AC3E}">
        <p14:creationId xmlns:p14="http://schemas.microsoft.com/office/powerpoint/2010/main" val="24776291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fltVal val="0"/>
                                          </p:val>
                                        </p:tav>
                                        <p:tav tm="100000">
                                          <p:val>
                                            <p:strVal val="#ppt_h"/>
                                          </p:val>
                                        </p:tav>
                                      </p:tavLst>
                                    </p:anim>
                                    <p:animEffect transition="in" filter="fade">
                                      <p:cBhvr>
                                        <p:cTn id="12" dur="500"/>
                                        <p:tgtEl>
                                          <p:spTgt spid="17"/>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p:cTn id="20" dur="500" fill="hold"/>
                                        <p:tgtEl>
                                          <p:spTgt spid="19"/>
                                        </p:tgtEl>
                                        <p:attrNameLst>
                                          <p:attrName>ppt_w</p:attrName>
                                        </p:attrNameLst>
                                      </p:cBhvr>
                                      <p:tavLst>
                                        <p:tav tm="0">
                                          <p:val>
                                            <p:fltVal val="0"/>
                                          </p:val>
                                        </p:tav>
                                        <p:tav tm="100000">
                                          <p:val>
                                            <p:strVal val="#ppt_w"/>
                                          </p:val>
                                        </p:tav>
                                      </p:tavLst>
                                    </p:anim>
                                    <p:anim calcmode="lin" valueType="num">
                                      <p:cBhvr>
                                        <p:cTn id="21" dur="500" fill="hold"/>
                                        <p:tgtEl>
                                          <p:spTgt spid="19"/>
                                        </p:tgtEl>
                                        <p:attrNameLst>
                                          <p:attrName>ppt_h</p:attrName>
                                        </p:attrNameLst>
                                      </p:cBhvr>
                                      <p:tavLst>
                                        <p:tav tm="0">
                                          <p:val>
                                            <p:fltVal val="0"/>
                                          </p:val>
                                        </p:tav>
                                        <p:tav tm="100000">
                                          <p:val>
                                            <p:strVal val="#ppt_h"/>
                                          </p:val>
                                        </p:tav>
                                      </p:tavLst>
                                    </p:anim>
                                    <p:animEffect transition="in" filter="fade">
                                      <p:cBhvr>
                                        <p:cTn id="22" dur="500"/>
                                        <p:tgtEl>
                                          <p:spTgt spid="1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heel(1)">
                                      <p:cBhvr>
                                        <p:cTn id="32" dur="25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heel(1)">
                                      <p:cBhvr>
                                        <p:cTn id="37" dur="25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heel(1)">
                                      <p:cBhvr>
                                        <p:cTn id="42" dur="25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heel(1)">
                                      <p:cBhvr>
                                        <p:cTn id="47"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7" grpId="0" animBg="1"/>
      <p:bldP spid="18" grpId="0" animBg="1"/>
      <p:bldP spid="19" grpId="0" animBg="1"/>
      <p:bldP spid="20" grpId="0" animBg="1"/>
      <p:bldP spid="2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3172675" y="69933"/>
            <a:ext cx="6088654" cy="1015663"/>
          </a:xfrm>
          <a:prstGeom prst="rect">
            <a:avLst/>
          </a:prstGeom>
          <a:noFill/>
        </p:spPr>
        <p:txBody>
          <a:bodyPr wrap="none" rtlCol="0">
            <a:spAutoFit/>
          </a:bodyPr>
          <a:lstStyle/>
          <a:p>
            <a:pPr algn="ctr"/>
            <a:r>
              <a:rPr lang="en-US" sz="6000" b="1" dirty="0">
                <a:solidFill>
                  <a:schemeClr val="accent1"/>
                </a:solidFill>
                <a:latin typeface="+mj-lt"/>
              </a:rPr>
              <a:t>Models Evaluation</a:t>
            </a:r>
            <a:endParaRPr lang="en-US" sz="6000" b="1" dirty="0">
              <a:solidFill>
                <a:srgbClr val="FFC000"/>
              </a:solidFill>
              <a:latin typeface="+mj-lt"/>
            </a:endParaRP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5"/>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5"/>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3" name="Picture 2">
            <a:extLst>
              <a:ext uri="{FF2B5EF4-FFF2-40B4-BE49-F238E27FC236}">
                <a16:creationId xmlns:a16="http://schemas.microsoft.com/office/drawing/2014/main" id="{D3D7618D-670C-C73C-741C-85D9F85294B6}"/>
              </a:ext>
            </a:extLst>
          </p:cNvPr>
          <p:cNvPicPr>
            <a:picLocks noChangeAspect="1"/>
          </p:cNvPicPr>
          <p:nvPr/>
        </p:nvPicPr>
        <p:blipFill>
          <a:blip r:embed="rId2"/>
          <a:stretch>
            <a:fillRect/>
          </a:stretch>
        </p:blipFill>
        <p:spPr>
          <a:xfrm>
            <a:off x="0" y="2442395"/>
            <a:ext cx="4023360" cy="2387848"/>
          </a:xfrm>
          <a:prstGeom prst="rect">
            <a:avLst/>
          </a:prstGeom>
        </p:spPr>
      </p:pic>
      <p:pic>
        <p:nvPicPr>
          <p:cNvPr id="17" name="Picture 16">
            <a:extLst>
              <a:ext uri="{FF2B5EF4-FFF2-40B4-BE49-F238E27FC236}">
                <a16:creationId xmlns:a16="http://schemas.microsoft.com/office/drawing/2014/main" id="{4D9BC222-349A-EA31-456E-11D75411F87F}"/>
              </a:ext>
            </a:extLst>
          </p:cNvPr>
          <p:cNvPicPr>
            <a:picLocks noChangeAspect="1"/>
          </p:cNvPicPr>
          <p:nvPr/>
        </p:nvPicPr>
        <p:blipFill>
          <a:blip r:embed="rId3"/>
          <a:stretch>
            <a:fillRect/>
          </a:stretch>
        </p:blipFill>
        <p:spPr>
          <a:xfrm>
            <a:off x="4008882" y="2432182"/>
            <a:ext cx="4023360" cy="2387849"/>
          </a:xfrm>
          <a:prstGeom prst="rect">
            <a:avLst/>
          </a:prstGeom>
        </p:spPr>
      </p:pic>
      <p:pic>
        <p:nvPicPr>
          <p:cNvPr id="20" name="Picture 19">
            <a:extLst>
              <a:ext uri="{FF2B5EF4-FFF2-40B4-BE49-F238E27FC236}">
                <a16:creationId xmlns:a16="http://schemas.microsoft.com/office/drawing/2014/main" id="{2A78FC37-1516-CC8D-3A3D-20E3A2082FB5}"/>
              </a:ext>
            </a:extLst>
          </p:cNvPr>
          <p:cNvPicPr>
            <a:picLocks noChangeAspect="1"/>
          </p:cNvPicPr>
          <p:nvPr/>
        </p:nvPicPr>
        <p:blipFill>
          <a:blip r:embed="rId4"/>
          <a:stretch>
            <a:fillRect/>
          </a:stretch>
        </p:blipFill>
        <p:spPr>
          <a:xfrm>
            <a:off x="8032242" y="2470629"/>
            <a:ext cx="4023360" cy="2387848"/>
          </a:xfrm>
          <a:prstGeom prst="rect">
            <a:avLst/>
          </a:prstGeom>
        </p:spPr>
      </p:pic>
    </p:spTree>
    <p:extLst>
      <p:ext uri="{BB962C8B-B14F-4D97-AF65-F5344CB8AC3E}">
        <p14:creationId xmlns:p14="http://schemas.microsoft.com/office/powerpoint/2010/main" val="868644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animEffect transition="in" filter="fade">
                                      <p:cBhvr>
                                        <p:cTn id="13" dur="500"/>
                                        <p:tgtEl>
                                          <p:spTgt spid="14"/>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Effect transition="in" filter="fade">
                                      <p:cBhvr>
                                        <p:cTn id="23" dur="500"/>
                                        <p:tgtEl>
                                          <p:spTgt spid="1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p:cTn id="26" dur="500" fill="hold"/>
                                        <p:tgtEl>
                                          <p:spTgt spid="16"/>
                                        </p:tgtEl>
                                        <p:attrNameLst>
                                          <p:attrName>ppt_w</p:attrName>
                                        </p:attrNameLst>
                                      </p:cBhvr>
                                      <p:tavLst>
                                        <p:tav tm="0">
                                          <p:val>
                                            <p:fltVal val="0"/>
                                          </p:val>
                                        </p:tav>
                                        <p:tav tm="100000">
                                          <p:val>
                                            <p:strVal val="#ppt_w"/>
                                          </p:val>
                                        </p:tav>
                                      </p:tavLst>
                                    </p:anim>
                                    <p:anim calcmode="lin" valueType="num">
                                      <p:cBhvr>
                                        <p:cTn id="27" dur="500" fill="hold"/>
                                        <p:tgtEl>
                                          <p:spTgt spid="16"/>
                                        </p:tgtEl>
                                        <p:attrNameLst>
                                          <p:attrName>ppt_h</p:attrName>
                                        </p:attrNameLst>
                                      </p:cBhvr>
                                      <p:tavLst>
                                        <p:tav tm="0">
                                          <p:val>
                                            <p:fltVal val="0"/>
                                          </p:val>
                                        </p:tav>
                                        <p:tav tm="100000">
                                          <p:val>
                                            <p:strVal val="#ppt_h"/>
                                          </p:val>
                                        </p:tav>
                                      </p:tavLst>
                                    </p:anim>
                                    <p:animEffect transition="in" filter="fade">
                                      <p:cBhvr>
                                        <p:cTn id="28" dur="500"/>
                                        <p:tgtEl>
                                          <p:spTgt spid="16"/>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p:cTn id="36" dur="500" fill="hold"/>
                                        <p:tgtEl>
                                          <p:spTgt spid="9"/>
                                        </p:tgtEl>
                                        <p:attrNameLst>
                                          <p:attrName>ppt_w</p:attrName>
                                        </p:attrNameLst>
                                      </p:cBhvr>
                                      <p:tavLst>
                                        <p:tav tm="0">
                                          <p:val>
                                            <p:fltVal val="0"/>
                                          </p:val>
                                        </p:tav>
                                        <p:tav tm="100000">
                                          <p:val>
                                            <p:strVal val="#ppt_w"/>
                                          </p:val>
                                        </p:tav>
                                      </p:tavLst>
                                    </p:anim>
                                    <p:anim calcmode="lin" valueType="num">
                                      <p:cBhvr>
                                        <p:cTn id="37" dur="500" fill="hold"/>
                                        <p:tgtEl>
                                          <p:spTgt spid="9"/>
                                        </p:tgtEl>
                                        <p:attrNameLst>
                                          <p:attrName>ppt_h</p:attrName>
                                        </p:attrNameLst>
                                      </p:cBhvr>
                                      <p:tavLst>
                                        <p:tav tm="0">
                                          <p:val>
                                            <p:fltVal val="0"/>
                                          </p:val>
                                        </p:tav>
                                        <p:tav tm="100000">
                                          <p:val>
                                            <p:strVal val="#ppt_h"/>
                                          </p:val>
                                        </p:tav>
                                      </p:tavLst>
                                    </p:anim>
                                    <p:animEffect transition="in" filter="fade">
                                      <p:cBhvr>
                                        <p:cTn id="38" dur="500"/>
                                        <p:tgtEl>
                                          <p:spTgt spid="9"/>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p:cTn id="41" dur="500" fill="hold"/>
                                        <p:tgtEl>
                                          <p:spTgt spid="10"/>
                                        </p:tgtEl>
                                        <p:attrNameLst>
                                          <p:attrName>ppt_w</p:attrName>
                                        </p:attrNameLst>
                                      </p:cBhvr>
                                      <p:tavLst>
                                        <p:tav tm="0">
                                          <p:val>
                                            <p:fltVal val="0"/>
                                          </p:val>
                                        </p:tav>
                                        <p:tav tm="100000">
                                          <p:val>
                                            <p:strVal val="#ppt_w"/>
                                          </p:val>
                                        </p:tav>
                                      </p:tavLst>
                                    </p:anim>
                                    <p:anim calcmode="lin" valueType="num">
                                      <p:cBhvr>
                                        <p:cTn id="42" dur="500" fill="hold"/>
                                        <p:tgtEl>
                                          <p:spTgt spid="10"/>
                                        </p:tgtEl>
                                        <p:attrNameLst>
                                          <p:attrName>ppt_h</p:attrName>
                                        </p:attrNameLst>
                                      </p:cBhvr>
                                      <p:tavLst>
                                        <p:tav tm="0">
                                          <p:val>
                                            <p:fltVal val="0"/>
                                          </p:val>
                                        </p:tav>
                                        <p:tav tm="100000">
                                          <p:val>
                                            <p:strVal val="#ppt_h"/>
                                          </p:val>
                                        </p:tav>
                                      </p:tavLst>
                                    </p:anim>
                                    <p:animEffect transition="in" filter="fade">
                                      <p:cBhvr>
                                        <p:cTn id="43" dur="500"/>
                                        <p:tgtEl>
                                          <p:spTgt spid="10"/>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p:cTn id="46" dur="500" fill="hold"/>
                                        <p:tgtEl>
                                          <p:spTgt spid="5"/>
                                        </p:tgtEl>
                                        <p:attrNameLst>
                                          <p:attrName>ppt_w</p:attrName>
                                        </p:attrNameLst>
                                      </p:cBhvr>
                                      <p:tavLst>
                                        <p:tav tm="0">
                                          <p:val>
                                            <p:fltVal val="0"/>
                                          </p:val>
                                        </p:tav>
                                        <p:tav tm="100000">
                                          <p:val>
                                            <p:strVal val="#ppt_w"/>
                                          </p:val>
                                        </p:tav>
                                      </p:tavLst>
                                    </p:anim>
                                    <p:anim calcmode="lin" valueType="num">
                                      <p:cBhvr>
                                        <p:cTn id="47" dur="500" fill="hold"/>
                                        <p:tgtEl>
                                          <p:spTgt spid="5"/>
                                        </p:tgtEl>
                                        <p:attrNameLst>
                                          <p:attrName>ppt_h</p:attrName>
                                        </p:attrNameLst>
                                      </p:cBhvr>
                                      <p:tavLst>
                                        <p:tav tm="0">
                                          <p:val>
                                            <p:fltVal val="0"/>
                                          </p:val>
                                        </p:tav>
                                        <p:tav tm="100000">
                                          <p:val>
                                            <p:strVal val="#ppt_h"/>
                                          </p:val>
                                        </p:tav>
                                      </p:tavLst>
                                    </p:anim>
                                    <p:animEffect transition="in" filter="fade">
                                      <p:cBhvr>
                                        <p:cTn id="48" dur="500"/>
                                        <p:tgtEl>
                                          <p:spTgt spid="5"/>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p:cTn id="51" dur="500" fill="hold"/>
                                        <p:tgtEl>
                                          <p:spTgt spid="7"/>
                                        </p:tgtEl>
                                        <p:attrNameLst>
                                          <p:attrName>ppt_w</p:attrName>
                                        </p:attrNameLst>
                                      </p:cBhvr>
                                      <p:tavLst>
                                        <p:tav tm="0">
                                          <p:val>
                                            <p:fltVal val="0"/>
                                          </p:val>
                                        </p:tav>
                                        <p:tav tm="100000">
                                          <p:val>
                                            <p:strVal val="#ppt_w"/>
                                          </p:val>
                                        </p:tav>
                                      </p:tavLst>
                                    </p:anim>
                                    <p:anim calcmode="lin" valueType="num">
                                      <p:cBhvr>
                                        <p:cTn id="52" dur="500" fill="hold"/>
                                        <p:tgtEl>
                                          <p:spTgt spid="7"/>
                                        </p:tgtEl>
                                        <p:attrNameLst>
                                          <p:attrName>ppt_h</p:attrName>
                                        </p:attrNameLst>
                                      </p:cBhvr>
                                      <p:tavLst>
                                        <p:tav tm="0">
                                          <p:val>
                                            <p:fltVal val="0"/>
                                          </p:val>
                                        </p:tav>
                                        <p:tav tm="100000">
                                          <p:val>
                                            <p:strVal val="#ppt_h"/>
                                          </p:val>
                                        </p:tav>
                                      </p:tavLst>
                                    </p:anim>
                                    <p:animEffect transition="in" filter="fade">
                                      <p:cBhvr>
                                        <p:cTn id="53" dur="500"/>
                                        <p:tgtEl>
                                          <p:spTgt spid="7"/>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p:cTn id="56" dur="500" fill="hold"/>
                                        <p:tgtEl>
                                          <p:spTgt spid="8"/>
                                        </p:tgtEl>
                                        <p:attrNameLst>
                                          <p:attrName>ppt_w</p:attrName>
                                        </p:attrNameLst>
                                      </p:cBhvr>
                                      <p:tavLst>
                                        <p:tav tm="0">
                                          <p:val>
                                            <p:fltVal val="0"/>
                                          </p:val>
                                        </p:tav>
                                        <p:tav tm="100000">
                                          <p:val>
                                            <p:strVal val="#ppt_w"/>
                                          </p:val>
                                        </p:tav>
                                      </p:tavLst>
                                    </p:anim>
                                    <p:anim calcmode="lin" valueType="num">
                                      <p:cBhvr>
                                        <p:cTn id="57" dur="500" fill="hold"/>
                                        <p:tgtEl>
                                          <p:spTgt spid="8"/>
                                        </p:tgtEl>
                                        <p:attrNameLst>
                                          <p:attrName>ppt_h</p:attrName>
                                        </p:attrNameLst>
                                      </p:cBhvr>
                                      <p:tavLst>
                                        <p:tav tm="0">
                                          <p:val>
                                            <p:fltVal val="0"/>
                                          </p:val>
                                        </p:tav>
                                        <p:tav tm="100000">
                                          <p:val>
                                            <p:strVal val="#ppt_h"/>
                                          </p:val>
                                        </p:tav>
                                      </p:tavLst>
                                    </p:anim>
                                    <p:animEffect transition="in" filter="fade">
                                      <p:cBhvr>
                                        <p:cTn id="58" dur="500"/>
                                        <p:tgtEl>
                                          <p:spTgt spid="8"/>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p:cTn id="61" dur="500" fill="hold"/>
                                        <p:tgtEl>
                                          <p:spTgt spid="11"/>
                                        </p:tgtEl>
                                        <p:attrNameLst>
                                          <p:attrName>ppt_w</p:attrName>
                                        </p:attrNameLst>
                                      </p:cBhvr>
                                      <p:tavLst>
                                        <p:tav tm="0">
                                          <p:val>
                                            <p:fltVal val="0"/>
                                          </p:val>
                                        </p:tav>
                                        <p:tav tm="100000">
                                          <p:val>
                                            <p:strVal val="#ppt_w"/>
                                          </p:val>
                                        </p:tav>
                                      </p:tavLst>
                                    </p:anim>
                                    <p:anim calcmode="lin" valueType="num">
                                      <p:cBhvr>
                                        <p:cTn id="62" dur="500" fill="hold"/>
                                        <p:tgtEl>
                                          <p:spTgt spid="11"/>
                                        </p:tgtEl>
                                        <p:attrNameLst>
                                          <p:attrName>ppt_h</p:attrName>
                                        </p:attrNameLst>
                                      </p:cBhvr>
                                      <p:tavLst>
                                        <p:tav tm="0">
                                          <p:val>
                                            <p:fltVal val="0"/>
                                          </p:val>
                                        </p:tav>
                                        <p:tav tm="100000">
                                          <p:val>
                                            <p:strVal val="#ppt_h"/>
                                          </p:val>
                                        </p:tav>
                                      </p:tavLst>
                                    </p:anim>
                                    <p:animEffect transition="in" filter="fade">
                                      <p:cBhvr>
                                        <p:cTn id="63" dur="500"/>
                                        <p:tgtEl>
                                          <p:spTgt spid="11"/>
                                        </p:tgtEl>
                                      </p:cBhvr>
                                    </p:animEffect>
                                  </p:childTnLst>
                                </p:cTn>
                              </p:par>
                            </p:childTnLst>
                          </p:cTn>
                        </p:par>
                        <p:par>
                          <p:cTn id="64" fill="hold">
                            <p:stCondLst>
                              <p:cond delay="1000"/>
                            </p:stCondLst>
                            <p:childTnLst>
                              <p:par>
                                <p:cTn id="65" presetID="2" presetClass="entr" presetSubtype="4" fill="hold" nodeType="afterEffect">
                                  <p:stCondLst>
                                    <p:cond delay="0"/>
                                  </p:stCondLst>
                                  <p:childTnLst>
                                    <p:set>
                                      <p:cBhvr>
                                        <p:cTn id="66" dur="1" fill="hold">
                                          <p:stCondLst>
                                            <p:cond delay="0"/>
                                          </p:stCondLst>
                                        </p:cTn>
                                        <p:tgtEl>
                                          <p:spTgt spid="3"/>
                                        </p:tgtEl>
                                        <p:attrNameLst>
                                          <p:attrName>style.visibility</p:attrName>
                                        </p:attrNameLst>
                                      </p:cBhvr>
                                      <p:to>
                                        <p:strVal val="visible"/>
                                      </p:to>
                                    </p:set>
                                    <p:anim calcmode="lin" valueType="num">
                                      <p:cBhvr additive="base">
                                        <p:cTn id="67" dur="500" fill="hold"/>
                                        <p:tgtEl>
                                          <p:spTgt spid="3"/>
                                        </p:tgtEl>
                                        <p:attrNameLst>
                                          <p:attrName>ppt_x</p:attrName>
                                        </p:attrNameLst>
                                      </p:cBhvr>
                                      <p:tavLst>
                                        <p:tav tm="0">
                                          <p:val>
                                            <p:strVal val="#ppt_x"/>
                                          </p:val>
                                        </p:tav>
                                        <p:tav tm="100000">
                                          <p:val>
                                            <p:strVal val="#ppt_x"/>
                                          </p:val>
                                        </p:tav>
                                      </p:tavLst>
                                    </p:anim>
                                    <p:anim calcmode="lin" valueType="num">
                                      <p:cBhvr additive="base">
                                        <p:cTn id="68" dur="500" fill="hold"/>
                                        <p:tgtEl>
                                          <p:spTgt spid="3"/>
                                        </p:tgtEl>
                                        <p:attrNameLst>
                                          <p:attrName>ppt_y</p:attrName>
                                        </p:attrNameLst>
                                      </p:cBhvr>
                                      <p:tavLst>
                                        <p:tav tm="0">
                                          <p:val>
                                            <p:strVal val="1+#ppt_h/2"/>
                                          </p:val>
                                        </p:tav>
                                        <p:tav tm="100000">
                                          <p:val>
                                            <p:strVal val="#ppt_y"/>
                                          </p:val>
                                        </p:tav>
                                      </p:tavLst>
                                    </p:anim>
                                  </p:childTnLst>
                                </p:cTn>
                              </p:par>
                            </p:childTnLst>
                          </p:cTn>
                        </p:par>
                        <p:par>
                          <p:cTn id="69" fill="hold">
                            <p:stCondLst>
                              <p:cond delay="1500"/>
                            </p:stCondLst>
                            <p:childTnLst>
                              <p:par>
                                <p:cTn id="70" presetID="2" presetClass="entr" presetSubtype="4" fill="hold" nodeType="afterEffect">
                                  <p:stCondLst>
                                    <p:cond delay="0"/>
                                  </p:stCondLst>
                                  <p:childTnLst>
                                    <p:set>
                                      <p:cBhvr>
                                        <p:cTn id="71" dur="1" fill="hold">
                                          <p:stCondLst>
                                            <p:cond delay="0"/>
                                          </p:stCondLst>
                                        </p:cTn>
                                        <p:tgtEl>
                                          <p:spTgt spid="17"/>
                                        </p:tgtEl>
                                        <p:attrNameLst>
                                          <p:attrName>style.visibility</p:attrName>
                                        </p:attrNameLst>
                                      </p:cBhvr>
                                      <p:to>
                                        <p:strVal val="visible"/>
                                      </p:to>
                                    </p:set>
                                    <p:anim calcmode="lin" valueType="num">
                                      <p:cBhvr additive="base">
                                        <p:cTn id="72" dur="500" fill="hold"/>
                                        <p:tgtEl>
                                          <p:spTgt spid="17"/>
                                        </p:tgtEl>
                                        <p:attrNameLst>
                                          <p:attrName>ppt_x</p:attrName>
                                        </p:attrNameLst>
                                      </p:cBhvr>
                                      <p:tavLst>
                                        <p:tav tm="0">
                                          <p:val>
                                            <p:strVal val="#ppt_x"/>
                                          </p:val>
                                        </p:tav>
                                        <p:tav tm="100000">
                                          <p:val>
                                            <p:strVal val="#ppt_x"/>
                                          </p:val>
                                        </p:tav>
                                      </p:tavLst>
                                    </p:anim>
                                    <p:anim calcmode="lin" valueType="num">
                                      <p:cBhvr additive="base">
                                        <p:cTn id="73" dur="500" fill="hold"/>
                                        <p:tgtEl>
                                          <p:spTgt spid="17"/>
                                        </p:tgtEl>
                                        <p:attrNameLst>
                                          <p:attrName>ppt_y</p:attrName>
                                        </p:attrNameLst>
                                      </p:cBhvr>
                                      <p:tavLst>
                                        <p:tav tm="0">
                                          <p:val>
                                            <p:strVal val="1+#ppt_h/2"/>
                                          </p:val>
                                        </p:tav>
                                        <p:tav tm="100000">
                                          <p:val>
                                            <p:strVal val="#ppt_y"/>
                                          </p:val>
                                        </p:tav>
                                      </p:tavLst>
                                    </p:anim>
                                  </p:childTnLst>
                                </p:cTn>
                              </p:par>
                            </p:childTnLst>
                          </p:cTn>
                        </p:par>
                        <p:par>
                          <p:cTn id="74" fill="hold">
                            <p:stCondLst>
                              <p:cond delay="2000"/>
                            </p:stCondLst>
                            <p:childTnLst>
                              <p:par>
                                <p:cTn id="75" presetID="2" presetClass="entr" presetSubtype="4" fill="hold" nodeType="afterEffect">
                                  <p:stCondLst>
                                    <p:cond delay="0"/>
                                  </p:stCondLst>
                                  <p:childTnLst>
                                    <p:set>
                                      <p:cBhvr>
                                        <p:cTn id="76" dur="1" fill="hold">
                                          <p:stCondLst>
                                            <p:cond delay="0"/>
                                          </p:stCondLst>
                                        </p:cTn>
                                        <p:tgtEl>
                                          <p:spTgt spid="20"/>
                                        </p:tgtEl>
                                        <p:attrNameLst>
                                          <p:attrName>style.visibility</p:attrName>
                                        </p:attrNameLst>
                                      </p:cBhvr>
                                      <p:to>
                                        <p:strVal val="visible"/>
                                      </p:to>
                                    </p:set>
                                    <p:anim calcmode="lin" valueType="num">
                                      <p:cBhvr additive="base">
                                        <p:cTn id="77" dur="500" fill="hold"/>
                                        <p:tgtEl>
                                          <p:spTgt spid="20"/>
                                        </p:tgtEl>
                                        <p:attrNameLst>
                                          <p:attrName>ppt_x</p:attrName>
                                        </p:attrNameLst>
                                      </p:cBhvr>
                                      <p:tavLst>
                                        <p:tav tm="0">
                                          <p:val>
                                            <p:strVal val="#ppt_x"/>
                                          </p:val>
                                        </p:tav>
                                        <p:tav tm="100000">
                                          <p:val>
                                            <p:strVal val="#ppt_x"/>
                                          </p:val>
                                        </p:tav>
                                      </p:tavLst>
                                    </p:anim>
                                    <p:anim calcmode="lin" valueType="num">
                                      <p:cBhvr additive="base">
                                        <p:cTn id="7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3" grpId="0" animBg="1"/>
      <p:bldP spid="14" grpId="0" animBg="1"/>
      <p:bldP spid="15" grpId="0" animBg="1"/>
      <p:bldP spid="1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CC4A70A1-C5CF-4C31-9DFF-D7FD65D8F9D7}"/>
              </a:ext>
            </a:extLst>
          </p:cNvPr>
          <p:cNvSpPr/>
          <p:nvPr/>
        </p:nvSpPr>
        <p:spPr>
          <a:xfrm>
            <a:off x="-7144" y="-7144"/>
            <a:ext cx="12201525" cy="6867525"/>
          </a:xfrm>
          <a:custGeom>
            <a:avLst/>
            <a:gdLst>
              <a:gd name="connsiteX0" fmla="*/ 10087927 w 12201525"/>
              <a:gd name="connsiteY0" fmla="*/ 7144 h 6867525"/>
              <a:gd name="connsiteX1" fmla="*/ 8134541 w 12201525"/>
              <a:gd name="connsiteY1" fmla="*/ 465296 h 6867525"/>
              <a:gd name="connsiteX2" fmla="*/ 8132350 w 12201525"/>
              <a:gd name="connsiteY2" fmla="*/ 455962 h 6867525"/>
              <a:gd name="connsiteX3" fmla="*/ 10046017 w 12201525"/>
              <a:gd name="connsiteY3" fmla="*/ 7144 h 6867525"/>
              <a:gd name="connsiteX4" fmla="*/ 10087927 w 12201525"/>
              <a:gd name="connsiteY4" fmla="*/ 7144 h 6867525"/>
              <a:gd name="connsiteX5" fmla="*/ 8132350 w 12201525"/>
              <a:gd name="connsiteY5" fmla="*/ 1094423 h 6867525"/>
              <a:gd name="connsiteX6" fmla="*/ 8134541 w 12201525"/>
              <a:gd name="connsiteY6" fmla="*/ 1103662 h 6867525"/>
              <a:gd name="connsiteX7" fmla="*/ 12200191 w 12201525"/>
              <a:gd name="connsiteY7" fmla="*/ 150114 h 6867525"/>
              <a:gd name="connsiteX8" fmla="*/ 12200191 w 12201525"/>
              <a:gd name="connsiteY8" fmla="*/ 140303 h 6867525"/>
              <a:gd name="connsiteX9" fmla="*/ 8132350 w 12201525"/>
              <a:gd name="connsiteY9" fmla="*/ 1094423 h 6867525"/>
              <a:gd name="connsiteX10" fmla="*/ 8132350 w 12201525"/>
              <a:gd name="connsiteY10" fmla="*/ 1732788 h 6867525"/>
              <a:gd name="connsiteX11" fmla="*/ 8134541 w 12201525"/>
              <a:gd name="connsiteY11" fmla="*/ 1742027 h 6867525"/>
              <a:gd name="connsiteX12" fmla="*/ 12200191 w 12201525"/>
              <a:gd name="connsiteY12" fmla="*/ 788480 h 6867525"/>
              <a:gd name="connsiteX13" fmla="*/ 12200191 w 12201525"/>
              <a:gd name="connsiteY13" fmla="*/ 778764 h 6867525"/>
              <a:gd name="connsiteX14" fmla="*/ 8132350 w 12201525"/>
              <a:gd name="connsiteY14" fmla="*/ 1732788 h 6867525"/>
              <a:gd name="connsiteX15" fmla="*/ 8132350 w 12201525"/>
              <a:gd name="connsiteY15" fmla="*/ 2371154 h 6867525"/>
              <a:gd name="connsiteX16" fmla="*/ 8134541 w 12201525"/>
              <a:gd name="connsiteY16" fmla="*/ 2380488 h 6867525"/>
              <a:gd name="connsiteX17" fmla="*/ 12200191 w 12201525"/>
              <a:gd name="connsiteY17" fmla="*/ 1426940 h 6867525"/>
              <a:gd name="connsiteX18" fmla="*/ 12200191 w 12201525"/>
              <a:gd name="connsiteY18" fmla="*/ 1417130 h 6867525"/>
              <a:gd name="connsiteX19" fmla="*/ 8132350 w 12201525"/>
              <a:gd name="connsiteY19" fmla="*/ 2371154 h 6867525"/>
              <a:gd name="connsiteX20" fmla="*/ 8132350 w 12201525"/>
              <a:gd name="connsiteY20" fmla="*/ 3009614 h 6867525"/>
              <a:gd name="connsiteX21" fmla="*/ 8134541 w 12201525"/>
              <a:gd name="connsiteY21" fmla="*/ 3018854 h 6867525"/>
              <a:gd name="connsiteX22" fmla="*/ 12200191 w 12201525"/>
              <a:gd name="connsiteY22" fmla="*/ 2065306 h 6867525"/>
              <a:gd name="connsiteX23" fmla="*/ 12200191 w 12201525"/>
              <a:gd name="connsiteY23" fmla="*/ 2055495 h 6867525"/>
              <a:gd name="connsiteX24" fmla="*/ 8132350 w 12201525"/>
              <a:gd name="connsiteY24" fmla="*/ 3009614 h 6867525"/>
              <a:gd name="connsiteX25" fmla="*/ 8132350 w 12201525"/>
              <a:gd name="connsiteY25" fmla="*/ 3647980 h 6867525"/>
              <a:gd name="connsiteX26" fmla="*/ 8134541 w 12201525"/>
              <a:gd name="connsiteY26" fmla="*/ 3657219 h 6867525"/>
              <a:gd name="connsiteX27" fmla="*/ 12200191 w 12201525"/>
              <a:gd name="connsiteY27" fmla="*/ 2703671 h 6867525"/>
              <a:gd name="connsiteX28" fmla="*/ 12200191 w 12201525"/>
              <a:gd name="connsiteY28" fmla="*/ 2693861 h 6867525"/>
              <a:gd name="connsiteX29" fmla="*/ 8132350 w 12201525"/>
              <a:gd name="connsiteY29" fmla="*/ 3647980 h 6867525"/>
              <a:gd name="connsiteX30" fmla="*/ 8132350 w 12201525"/>
              <a:gd name="connsiteY30" fmla="*/ 4286346 h 6867525"/>
              <a:gd name="connsiteX31" fmla="*/ 8134541 w 12201525"/>
              <a:gd name="connsiteY31" fmla="*/ 4295680 h 6867525"/>
              <a:gd name="connsiteX32" fmla="*/ 12200191 w 12201525"/>
              <a:gd name="connsiteY32" fmla="*/ 3342132 h 6867525"/>
              <a:gd name="connsiteX33" fmla="*/ 12200191 w 12201525"/>
              <a:gd name="connsiteY33" fmla="*/ 3332321 h 6867525"/>
              <a:gd name="connsiteX34" fmla="*/ 8132350 w 12201525"/>
              <a:gd name="connsiteY34" fmla="*/ 4286346 h 6867525"/>
              <a:gd name="connsiteX35" fmla="*/ 8132350 w 12201525"/>
              <a:gd name="connsiteY35" fmla="*/ 4924806 h 6867525"/>
              <a:gd name="connsiteX36" fmla="*/ 8134541 w 12201525"/>
              <a:gd name="connsiteY36" fmla="*/ 4934046 h 6867525"/>
              <a:gd name="connsiteX37" fmla="*/ 12200191 w 12201525"/>
              <a:gd name="connsiteY37" fmla="*/ 3980498 h 6867525"/>
              <a:gd name="connsiteX38" fmla="*/ 12200191 w 12201525"/>
              <a:gd name="connsiteY38" fmla="*/ 3970687 h 6867525"/>
              <a:gd name="connsiteX39" fmla="*/ 8132350 w 12201525"/>
              <a:gd name="connsiteY39" fmla="*/ 4924806 h 6867525"/>
              <a:gd name="connsiteX40" fmla="*/ 8132350 w 12201525"/>
              <a:gd name="connsiteY40" fmla="*/ 5563172 h 6867525"/>
              <a:gd name="connsiteX41" fmla="*/ 8134541 w 12201525"/>
              <a:gd name="connsiteY41" fmla="*/ 5572411 h 6867525"/>
              <a:gd name="connsiteX42" fmla="*/ 12200191 w 12201525"/>
              <a:gd name="connsiteY42" fmla="*/ 4618863 h 6867525"/>
              <a:gd name="connsiteX43" fmla="*/ 12200191 w 12201525"/>
              <a:gd name="connsiteY43" fmla="*/ 4609053 h 6867525"/>
              <a:gd name="connsiteX44" fmla="*/ 8132350 w 12201525"/>
              <a:gd name="connsiteY44" fmla="*/ 5563172 h 6867525"/>
              <a:gd name="connsiteX45" fmla="*/ 8132350 w 12201525"/>
              <a:gd name="connsiteY45" fmla="*/ 6201537 h 6867525"/>
              <a:gd name="connsiteX46" fmla="*/ 8134541 w 12201525"/>
              <a:gd name="connsiteY46" fmla="*/ 6210776 h 6867525"/>
              <a:gd name="connsiteX47" fmla="*/ 12200191 w 12201525"/>
              <a:gd name="connsiteY47" fmla="*/ 5257229 h 6867525"/>
              <a:gd name="connsiteX48" fmla="*/ 12200191 w 12201525"/>
              <a:gd name="connsiteY48" fmla="*/ 5247513 h 6867525"/>
              <a:gd name="connsiteX49" fmla="*/ 8132350 w 12201525"/>
              <a:gd name="connsiteY49" fmla="*/ 6201537 h 6867525"/>
              <a:gd name="connsiteX50" fmla="*/ 8132350 w 12201525"/>
              <a:gd name="connsiteY50" fmla="*/ 6839903 h 6867525"/>
              <a:gd name="connsiteX51" fmla="*/ 8134541 w 12201525"/>
              <a:gd name="connsiteY51" fmla="*/ 6849237 h 6867525"/>
              <a:gd name="connsiteX52" fmla="*/ 12200191 w 12201525"/>
              <a:gd name="connsiteY52" fmla="*/ 5895689 h 6867525"/>
              <a:gd name="connsiteX53" fmla="*/ 12200191 w 12201525"/>
              <a:gd name="connsiteY53" fmla="*/ 5885879 h 6867525"/>
              <a:gd name="connsiteX54" fmla="*/ 8132350 w 12201525"/>
              <a:gd name="connsiteY54" fmla="*/ 6839903 h 6867525"/>
              <a:gd name="connsiteX55" fmla="*/ 10746867 w 12201525"/>
              <a:gd name="connsiteY55" fmla="*/ 6865144 h 6867525"/>
              <a:gd name="connsiteX56" fmla="*/ 10788682 w 12201525"/>
              <a:gd name="connsiteY56" fmla="*/ 6865144 h 6867525"/>
              <a:gd name="connsiteX57" fmla="*/ 12200191 w 12201525"/>
              <a:gd name="connsiteY57" fmla="*/ 6534055 h 6867525"/>
              <a:gd name="connsiteX58" fmla="*/ 12200191 w 12201525"/>
              <a:gd name="connsiteY58" fmla="*/ 6524244 h 6867525"/>
              <a:gd name="connsiteX59" fmla="*/ 10746867 w 12201525"/>
              <a:gd name="connsiteY59" fmla="*/ 6865144 h 6867525"/>
              <a:gd name="connsiteX60" fmla="*/ 2663381 w 12201525"/>
              <a:gd name="connsiteY60" fmla="*/ 7144 h 6867525"/>
              <a:gd name="connsiteX61" fmla="*/ 2621661 w 12201525"/>
              <a:gd name="connsiteY61" fmla="*/ 7144 h 6867525"/>
              <a:gd name="connsiteX62" fmla="*/ 4574953 w 12201525"/>
              <a:gd name="connsiteY62" fmla="*/ 465296 h 6867525"/>
              <a:gd name="connsiteX63" fmla="*/ 4577144 w 12201525"/>
              <a:gd name="connsiteY63" fmla="*/ 455962 h 6867525"/>
              <a:gd name="connsiteX64" fmla="*/ 2663381 w 12201525"/>
              <a:gd name="connsiteY64" fmla="*/ 7144 h 6867525"/>
              <a:gd name="connsiteX65" fmla="*/ 4577144 w 12201525"/>
              <a:gd name="connsiteY65" fmla="*/ 1094423 h 6867525"/>
              <a:gd name="connsiteX66" fmla="*/ 9335 w 12201525"/>
              <a:gd name="connsiteY66" fmla="*/ 23051 h 6867525"/>
              <a:gd name="connsiteX67" fmla="*/ 7144 w 12201525"/>
              <a:gd name="connsiteY67" fmla="*/ 32385 h 6867525"/>
              <a:gd name="connsiteX68" fmla="*/ 4574953 w 12201525"/>
              <a:gd name="connsiteY68" fmla="*/ 1103757 h 6867525"/>
              <a:gd name="connsiteX69" fmla="*/ 4577144 w 12201525"/>
              <a:gd name="connsiteY69" fmla="*/ 1094423 h 6867525"/>
              <a:gd name="connsiteX70" fmla="*/ 4577144 w 12201525"/>
              <a:gd name="connsiteY70" fmla="*/ 1732788 h 6867525"/>
              <a:gd name="connsiteX71" fmla="*/ 9335 w 12201525"/>
              <a:gd name="connsiteY71" fmla="*/ 661511 h 6867525"/>
              <a:gd name="connsiteX72" fmla="*/ 7144 w 12201525"/>
              <a:gd name="connsiteY72" fmla="*/ 670751 h 6867525"/>
              <a:gd name="connsiteX73" fmla="*/ 4574953 w 12201525"/>
              <a:gd name="connsiteY73" fmla="*/ 1742123 h 6867525"/>
              <a:gd name="connsiteX74" fmla="*/ 4577144 w 12201525"/>
              <a:gd name="connsiteY74" fmla="*/ 1732788 h 6867525"/>
              <a:gd name="connsiteX75" fmla="*/ 4577144 w 12201525"/>
              <a:gd name="connsiteY75" fmla="*/ 2371154 h 6867525"/>
              <a:gd name="connsiteX76" fmla="*/ 9335 w 12201525"/>
              <a:gd name="connsiteY76" fmla="*/ 1299877 h 6867525"/>
              <a:gd name="connsiteX77" fmla="*/ 7144 w 12201525"/>
              <a:gd name="connsiteY77" fmla="*/ 1309116 h 6867525"/>
              <a:gd name="connsiteX78" fmla="*/ 4574953 w 12201525"/>
              <a:gd name="connsiteY78" fmla="*/ 2380488 h 6867525"/>
              <a:gd name="connsiteX79" fmla="*/ 4577144 w 12201525"/>
              <a:gd name="connsiteY79" fmla="*/ 2371154 h 6867525"/>
              <a:gd name="connsiteX80" fmla="*/ 4577144 w 12201525"/>
              <a:gd name="connsiteY80" fmla="*/ 3009614 h 6867525"/>
              <a:gd name="connsiteX81" fmla="*/ 9335 w 12201525"/>
              <a:gd name="connsiteY81" fmla="*/ 1938242 h 6867525"/>
              <a:gd name="connsiteX82" fmla="*/ 7144 w 12201525"/>
              <a:gd name="connsiteY82" fmla="*/ 1947482 h 6867525"/>
              <a:gd name="connsiteX83" fmla="*/ 4574953 w 12201525"/>
              <a:gd name="connsiteY83" fmla="*/ 3018854 h 6867525"/>
              <a:gd name="connsiteX84" fmla="*/ 4577144 w 12201525"/>
              <a:gd name="connsiteY84" fmla="*/ 3009614 h 6867525"/>
              <a:gd name="connsiteX85" fmla="*/ 4577144 w 12201525"/>
              <a:gd name="connsiteY85" fmla="*/ 3647980 h 6867525"/>
              <a:gd name="connsiteX86" fmla="*/ 9335 w 12201525"/>
              <a:gd name="connsiteY86" fmla="*/ 2576608 h 6867525"/>
              <a:gd name="connsiteX87" fmla="*/ 7144 w 12201525"/>
              <a:gd name="connsiteY87" fmla="*/ 2585942 h 6867525"/>
              <a:gd name="connsiteX88" fmla="*/ 4574953 w 12201525"/>
              <a:gd name="connsiteY88" fmla="*/ 3657314 h 6867525"/>
              <a:gd name="connsiteX89" fmla="*/ 4577144 w 12201525"/>
              <a:gd name="connsiteY89" fmla="*/ 3647980 h 6867525"/>
              <a:gd name="connsiteX90" fmla="*/ 4577144 w 12201525"/>
              <a:gd name="connsiteY90" fmla="*/ 4286346 h 6867525"/>
              <a:gd name="connsiteX91" fmla="*/ 9335 w 12201525"/>
              <a:gd name="connsiteY91" fmla="*/ 3215069 h 6867525"/>
              <a:gd name="connsiteX92" fmla="*/ 7144 w 12201525"/>
              <a:gd name="connsiteY92" fmla="*/ 3224308 h 6867525"/>
              <a:gd name="connsiteX93" fmla="*/ 4574953 w 12201525"/>
              <a:gd name="connsiteY93" fmla="*/ 4295680 h 6867525"/>
              <a:gd name="connsiteX94" fmla="*/ 4577144 w 12201525"/>
              <a:gd name="connsiteY94" fmla="*/ 4286346 h 6867525"/>
              <a:gd name="connsiteX95" fmla="*/ 4577144 w 12201525"/>
              <a:gd name="connsiteY95" fmla="*/ 4924806 h 6867525"/>
              <a:gd name="connsiteX96" fmla="*/ 9335 w 12201525"/>
              <a:gd name="connsiteY96" fmla="*/ 3853434 h 6867525"/>
              <a:gd name="connsiteX97" fmla="*/ 7144 w 12201525"/>
              <a:gd name="connsiteY97" fmla="*/ 3862673 h 6867525"/>
              <a:gd name="connsiteX98" fmla="*/ 4574953 w 12201525"/>
              <a:gd name="connsiteY98" fmla="*/ 4934046 h 6867525"/>
              <a:gd name="connsiteX99" fmla="*/ 4577144 w 12201525"/>
              <a:gd name="connsiteY99" fmla="*/ 4924806 h 6867525"/>
              <a:gd name="connsiteX100" fmla="*/ 4577144 w 12201525"/>
              <a:gd name="connsiteY100" fmla="*/ 5563172 h 6867525"/>
              <a:gd name="connsiteX101" fmla="*/ 9335 w 12201525"/>
              <a:gd name="connsiteY101" fmla="*/ 4491800 h 6867525"/>
              <a:gd name="connsiteX102" fmla="*/ 7144 w 12201525"/>
              <a:gd name="connsiteY102" fmla="*/ 4501134 h 6867525"/>
              <a:gd name="connsiteX103" fmla="*/ 4574953 w 12201525"/>
              <a:gd name="connsiteY103" fmla="*/ 5572506 h 6867525"/>
              <a:gd name="connsiteX104" fmla="*/ 4577144 w 12201525"/>
              <a:gd name="connsiteY104" fmla="*/ 5563172 h 6867525"/>
              <a:gd name="connsiteX105" fmla="*/ 4577144 w 12201525"/>
              <a:gd name="connsiteY105" fmla="*/ 6201537 h 6867525"/>
              <a:gd name="connsiteX106" fmla="*/ 9335 w 12201525"/>
              <a:gd name="connsiteY106" fmla="*/ 5130260 h 6867525"/>
              <a:gd name="connsiteX107" fmla="*/ 7144 w 12201525"/>
              <a:gd name="connsiteY107" fmla="*/ 5139500 h 6867525"/>
              <a:gd name="connsiteX108" fmla="*/ 4574953 w 12201525"/>
              <a:gd name="connsiteY108" fmla="*/ 6210776 h 6867525"/>
              <a:gd name="connsiteX109" fmla="*/ 4577144 w 12201525"/>
              <a:gd name="connsiteY109" fmla="*/ 6201537 h 6867525"/>
              <a:gd name="connsiteX110" fmla="*/ 4577144 w 12201525"/>
              <a:gd name="connsiteY110" fmla="*/ 6839903 h 6867525"/>
              <a:gd name="connsiteX111" fmla="*/ 9335 w 12201525"/>
              <a:gd name="connsiteY111" fmla="*/ 5768626 h 6867525"/>
              <a:gd name="connsiteX112" fmla="*/ 7144 w 12201525"/>
              <a:gd name="connsiteY112" fmla="*/ 5777865 h 6867525"/>
              <a:gd name="connsiteX113" fmla="*/ 4574953 w 12201525"/>
              <a:gd name="connsiteY113" fmla="*/ 6849237 h 6867525"/>
              <a:gd name="connsiteX114" fmla="*/ 4577144 w 12201525"/>
              <a:gd name="connsiteY114" fmla="*/ 6839903 h 6867525"/>
              <a:gd name="connsiteX115" fmla="*/ 9239 w 12201525"/>
              <a:gd name="connsiteY115" fmla="*/ 6406992 h 6867525"/>
              <a:gd name="connsiteX116" fmla="*/ 8192 w 12201525"/>
              <a:gd name="connsiteY116" fmla="*/ 6411659 h 6867525"/>
              <a:gd name="connsiteX117" fmla="*/ 7144 w 12201525"/>
              <a:gd name="connsiteY117" fmla="*/ 6416326 h 6867525"/>
              <a:gd name="connsiteX118" fmla="*/ 8192 w 12201525"/>
              <a:gd name="connsiteY118" fmla="*/ 6416611 h 6867525"/>
              <a:gd name="connsiteX119" fmla="*/ 1920812 w 12201525"/>
              <a:gd name="connsiteY119" fmla="*/ 6865144 h 6867525"/>
              <a:gd name="connsiteX120" fmla="*/ 1962626 w 12201525"/>
              <a:gd name="connsiteY120" fmla="*/ 6865144 h 6867525"/>
              <a:gd name="connsiteX121" fmla="*/ 9239 w 12201525"/>
              <a:gd name="connsiteY121" fmla="*/ 6406992 h 686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12201525" h="6867525">
                <a:moveTo>
                  <a:pt x="10087927" y="7144"/>
                </a:moveTo>
                <a:lnTo>
                  <a:pt x="8134541" y="465296"/>
                </a:lnTo>
                <a:lnTo>
                  <a:pt x="8132350" y="455962"/>
                </a:lnTo>
                <a:lnTo>
                  <a:pt x="10046017" y="7144"/>
                </a:lnTo>
                <a:lnTo>
                  <a:pt x="10087927" y="7144"/>
                </a:lnTo>
                <a:close/>
                <a:moveTo>
                  <a:pt x="8132350" y="1094423"/>
                </a:moveTo>
                <a:lnTo>
                  <a:pt x="8134541" y="1103662"/>
                </a:lnTo>
                <a:lnTo>
                  <a:pt x="12200191" y="150114"/>
                </a:lnTo>
                <a:lnTo>
                  <a:pt x="12200191" y="140303"/>
                </a:lnTo>
                <a:lnTo>
                  <a:pt x="8132350" y="1094423"/>
                </a:lnTo>
                <a:close/>
                <a:moveTo>
                  <a:pt x="8132350" y="1732788"/>
                </a:moveTo>
                <a:lnTo>
                  <a:pt x="8134541" y="1742027"/>
                </a:lnTo>
                <a:lnTo>
                  <a:pt x="12200191" y="788480"/>
                </a:lnTo>
                <a:lnTo>
                  <a:pt x="12200191" y="778764"/>
                </a:lnTo>
                <a:lnTo>
                  <a:pt x="8132350" y="1732788"/>
                </a:lnTo>
                <a:close/>
                <a:moveTo>
                  <a:pt x="8132350" y="2371154"/>
                </a:moveTo>
                <a:lnTo>
                  <a:pt x="8134541" y="2380488"/>
                </a:lnTo>
                <a:lnTo>
                  <a:pt x="12200191" y="1426940"/>
                </a:lnTo>
                <a:lnTo>
                  <a:pt x="12200191" y="1417130"/>
                </a:lnTo>
                <a:lnTo>
                  <a:pt x="8132350" y="2371154"/>
                </a:lnTo>
                <a:close/>
                <a:moveTo>
                  <a:pt x="8132350" y="3009614"/>
                </a:moveTo>
                <a:lnTo>
                  <a:pt x="8134541" y="3018854"/>
                </a:lnTo>
                <a:lnTo>
                  <a:pt x="12200191" y="2065306"/>
                </a:lnTo>
                <a:lnTo>
                  <a:pt x="12200191" y="2055495"/>
                </a:lnTo>
                <a:lnTo>
                  <a:pt x="8132350" y="3009614"/>
                </a:lnTo>
                <a:close/>
                <a:moveTo>
                  <a:pt x="8132350" y="3647980"/>
                </a:moveTo>
                <a:lnTo>
                  <a:pt x="8134541" y="3657219"/>
                </a:lnTo>
                <a:lnTo>
                  <a:pt x="12200191" y="2703671"/>
                </a:lnTo>
                <a:lnTo>
                  <a:pt x="12200191" y="2693861"/>
                </a:lnTo>
                <a:lnTo>
                  <a:pt x="8132350" y="3647980"/>
                </a:lnTo>
                <a:close/>
                <a:moveTo>
                  <a:pt x="8132350" y="4286346"/>
                </a:moveTo>
                <a:lnTo>
                  <a:pt x="8134541" y="4295680"/>
                </a:lnTo>
                <a:lnTo>
                  <a:pt x="12200191" y="3342132"/>
                </a:lnTo>
                <a:lnTo>
                  <a:pt x="12200191" y="3332321"/>
                </a:lnTo>
                <a:lnTo>
                  <a:pt x="8132350" y="4286346"/>
                </a:lnTo>
                <a:close/>
                <a:moveTo>
                  <a:pt x="8132350" y="4924806"/>
                </a:moveTo>
                <a:lnTo>
                  <a:pt x="8134541" y="4934046"/>
                </a:lnTo>
                <a:lnTo>
                  <a:pt x="12200191" y="3980498"/>
                </a:lnTo>
                <a:lnTo>
                  <a:pt x="12200191" y="3970687"/>
                </a:lnTo>
                <a:lnTo>
                  <a:pt x="8132350" y="4924806"/>
                </a:lnTo>
                <a:close/>
                <a:moveTo>
                  <a:pt x="8132350" y="5563172"/>
                </a:moveTo>
                <a:lnTo>
                  <a:pt x="8134541" y="5572411"/>
                </a:lnTo>
                <a:lnTo>
                  <a:pt x="12200191" y="4618863"/>
                </a:lnTo>
                <a:lnTo>
                  <a:pt x="12200191" y="4609053"/>
                </a:lnTo>
                <a:lnTo>
                  <a:pt x="8132350" y="5563172"/>
                </a:lnTo>
                <a:close/>
                <a:moveTo>
                  <a:pt x="8132350" y="6201537"/>
                </a:moveTo>
                <a:lnTo>
                  <a:pt x="8134541" y="6210776"/>
                </a:lnTo>
                <a:lnTo>
                  <a:pt x="12200191" y="5257229"/>
                </a:lnTo>
                <a:lnTo>
                  <a:pt x="12200191" y="5247513"/>
                </a:lnTo>
                <a:lnTo>
                  <a:pt x="8132350" y="6201537"/>
                </a:lnTo>
                <a:close/>
                <a:moveTo>
                  <a:pt x="8132350" y="6839903"/>
                </a:moveTo>
                <a:lnTo>
                  <a:pt x="8134541" y="6849237"/>
                </a:lnTo>
                <a:lnTo>
                  <a:pt x="12200191" y="5895689"/>
                </a:lnTo>
                <a:lnTo>
                  <a:pt x="12200191" y="5885879"/>
                </a:lnTo>
                <a:lnTo>
                  <a:pt x="8132350" y="6839903"/>
                </a:lnTo>
                <a:close/>
                <a:moveTo>
                  <a:pt x="10746867" y="6865144"/>
                </a:moveTo>
                <a:lnTo>
                  <a:pt x="10788682" y="6865144"/>
                </a:lnTo>
                <a:lnTo>
                  <a:pt x="12200191" y="6534055"/>
                </a:lnTo>
                <a:lnTo>
                  <a:pt x="12200191" y="6524244"/>
                </a:lnTo>
                <a:lnTo>
                  <a:pt x="10746867" y="6865144"/>
                </a:lnTo>
                <a:close/>
                <a:moveTo>
                  <a:pt x="2663381" y="7144"/>
                </a:moveTo>
                <a:lnTo>
                  <a:pt x="2621661" y="7144"/>
                </a:lnTo>
                <a:lnTo>
                  <a:pt x="4574953" y="465296"/>
                </a:lnTo>
                <a:lnTo>
                  <a:pt x="4577144" y="455962"/>
                </a:lnTo>
                <a:lnTo>
                  <a:pt x="2663381" y="7144"/>
                </a:lnTo>
                <a:close/>
                <a:moveTo>
                  <a:pt x="4577144" y="1094423"/>
                </a:moveTo>
                <a:lnTo>
                  <a:pt x="9335" y="23051"/>
                </a:lnTo>
                <a:lnTo>
                  <a:pt x="7144" y="32385"/>
                </a:lnTo>
                <a:lnTo>
                  <a:pt x="4574953" y="1103757"/>
                </a:lnTo>
                <a:lnTo>
                  <a:pt x="4577144" y="1094423"/>
                </a:lnTo>
                <a:close/>
                <a:moveTo>
                  <a:pt x="4577144" y="1732788"/>
                </a:moveTo>
                <a:lnTo>
                  <a:pt x="9335" y="661511"/>
                </a:lnTo>
                <a:lnTo>
                  <a:pt x="7144" y="670751"/>
                </a:lnTo>
                <a:lnTo>
                  <a:pt x="4574953" y="1742123"/>
                </a:lnTo>
                <a:lnTo>
                  <a:pt x="4577144" y="1732788"/>
                </a:lnTo>
                <a:close/>
                <a:moveTo>
                  <a:pt x="4577144" y="2371154"/>
                </a:moveTo>
                <a:lnTo>
                  <a:pt x="9335" y="1299877"/>
                </a:lnTo>
                <a:lnTo>
                  <a:pt x="7144" y="1309116"/>
                </a:lnTo>
                <a:lnTo>
                  <a:pt x="4574953" y="2380488"/>
                </a:lnTo>
                <a:lnTo>
                  <a:pt x="4577144" y="2371154"/>
                </a:lnTo>
                <a:close/>
                <a:moveTo>
                  <a:pt x="4577144" y="3009614"/>
                </a:moveTo>
                <a:lnTo>
                  <a:pt x="9335" y="1938242"/>
                </a:lnTo>
                <a:lnTo>
                  <a:pt x="7144" y="1947482"/>
                </a:lnTo>
                <a:lnTo>
                  <a:pt x="4574953" y="3018854"/>
                </a:lnTo>
                <a:lnTo>
                  <a:pt x="4577144" y="3009614"/>
                </a:lnTo>
                <a:close/>
                <a:moveTo>
                  <a:pt x="4577144" y="3647980"/>
                </a:moveTo>
                <a:lnTo>
                  <a:pt x="9335" y="2576608"/>
                </a:lnTo>
                <a:lnTo>
                  <a:pt x="7144" y="2585942"/>
                </a:lnTo>
                <a:lnTo>
                  <a:pt x="4574953" y="3657314"/>
                </a:lnTo>
                <a:lnTo>
                  <a:pt x="4577144" y="3647980"/>
                </a:lnTo>
                <a:close/>
                <a:moveTo>
                  <a:pt x="4577144" y="4286346"/>
                </a:moveTo>
                <a:lnTo>
                  <a:pt x="9335" y="3215069"/>
                </a:lnTo>
                <a:lnTo>
                  <a:pt x="7144" y="3224308"/>
                </a:lnTo>
                <a:lnTo>
                  <a:pt x="4574953" y="4295680"/>
                </a:lnTo>
                <a:lnTo>
                  <a:pt x="4577144" y="4286346"/>
                </a:lnTo>
                <a:close/>
                <a:moveTo>
                  <a:pt x="4577144" y="4924806"/>
                </a:moveTo>
                <a:lnTo>
                  <a:pt x="9335" y="3853434"/>
                </a:lnTo>
                <a:lnTo>
                  <a:pt x="7144" y="3862673"/>
                </a:lnTo>
                <a:lnTo>
                  <a:pt x="4574953" y="4934046"/>
                </a:lnTo>
                <a:lnTo>
                  <a:pt x="4577144" y="4924806"/>
                </a:lnTo>
                <a:close/>
                <a:moveTo>
                  <a:pt x="4577144" y="5563172"/>
                </a:moveTo>
                <a:lnTo>
                  <a:pt x="9335" y="4491800"/>
                </a:lnTo>
                <a:lnTo>
                  <a:pt x="7144" y="4501134"/>
                </a:lnTo>
                <a:lnTo>
                  <a:pt x="4574953" y="5572506"/>
                </a:lnTo>
                <a:lnTo>
                  <a:pt x="4577144" y="5563172"/>
                </a:lnTo>
                <a:close/>
                <a:moveTo>
                  <a:pt x="4577144" y="6201537"/>
                </a:moveTo>
                <a:lnTo>
                  <a:pt x="9335" y="5130260"/>
                </a:lnTo>
                <a:lnTo>
                  <a:pt x="7144" y="5139500"/>
                </a:lnTo>
                <a:lnTo>
                  <a:pt x="4574953" y="6210776"/>
                </a:lnTo>
                <a:lnTo>
                  <a:pt x="4577144" y="6201537"/>
                </a:lnTo>
                <a:close/>
                <a:moveTo>
                  <a:pt x="4577144" y="6839903"/>
                </a:moveTo>
                <a:lnTo>
                  <a:pt x="9335" y="5768626"/>
                </a:lnTo>
                <a:lnTo>
                  <a:pt x="7144" y="5777865"/>
                </a:lnTo>
                <a:lnTo>
                  <a:pt x="4574953" y="6849237"/>
                </a:lnTo>
                <a:lnTo>
                  <a:pt x="4577144" y="6839903"/>
                </a:lnTo>
                <a:close/>
                <a:moveTo>
                  <a:pt x="9239" y="6406992"/>
                </a:moveTo>
                <a:lnTo>
                  <a:pt x="8192" y="6411659"/>
                </a:lnTo>
                <a:lnTo>
                  <a:pt x="7144" y="6416326"/>
                </a:lnTo>
                <a:lnTo>
                  <a:pt x="8192" y="6416611"/>
                </a:lnTo>
                <a:lnTo>
                  <a:pt x="1920812" y="6865144"/>
                </a:lnTo>
                <a:lnTo>
                  <a:pt x="1962626" y="6865144"/>
                </a:lnTo>
                <a:lnTo>
                  <a:pt x="9239" y="6406992"/>
                </a:lnTo>
                <a:close/>
              </a:path>
            </a:pathLst>
          </a:custGeom>
          <a:solidFill>
            <a:srgbClr val="EFEFEF"/>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17A1D1A0-3DC3-4F34-B721-352D5817FF15}"/>
              </a:ext>
            </a:extLst>
          </p:cNvPr>
          <p:cNvSpPr/>
          <p:nvPr/>
        </p:nvSpPr>
        <p:spPr>
          <a:xfrm>
            <a:off x="2914079" y="-7144"/>
            <a:ext cx="6362700" cy="6867525"/>
          </a:xfrm>
          <a:custGeom>
            <a:avLst/>
            <a:gdLst>
              <a:gd name="connsiteX0" fmla="*/ 7144 w 6362700"/>
              <a:gd name="connsiteY0" fmla="*/ 7144 h 6867525"/>
              <a:gd name="connsiteX1" fmla="*/ 6358890 w 6362700"/>
              <a:gd name="connsiteY1" fmla="*/ 7144 h 6867525"/>
              <a:gd name="connsiteX2" fmla="*/ 6358890 w 6362700"/>
              <a:gd name="connsiteY2" fmla="*/ 6865144 h 6867525"/>
              <a:gd name="connsiteX3" fmla="*/ 7143 w 636270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6362700" h="6867525">
                <a:moveTo>
                  <a:pt x="7144" y="7144"/>
                </a:moveTo>
                <a:lnTo>
                  <a:pt x="6358890" y="7144"/>
                </a:lnTo>
                <a:lnTo>
                  <a:pt x="6358890" y="6865144"/>
                </a:lnTo>
                <a:lnTo>
                  <a:pt x="7143" y="6865144"/>
                </a:lnTo>
                <a:close/>
              </a:path>
            </a:pathLst>
          </a:custGeom>
          <a:solidFill>
            <a:srgbClr val="FFFFFF"/>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4E6867A9-4783-46CB-889C-607E0C952DB7}"/>
              </a:ext>
            </a:extLst>
          </p:cNvPr>
          <p:cNvSpPr/>
          <p:nvPr/>
        </p:nvSpPr>
        <p:spPr>
          <a:xfrm>
            <a:off x="3820192" y="5498878"/>
            <a:ext cx="4552950" cy="1362075"/>
          </a:xfrm>
          <a:custGeom>
            <a:avLst/>
            <a:gdLst>
              <a:gd name="connsiteX0" fmla="*/ 7144 w 4552950"/>
              <a:gd name="connsiteY0" fmla="*/ 1359122 h 1362075"/>
              <a:gd name="connsiteX1" fmla="*/ 7144 w 4552950"/>
              <a:gd name="connsiteY1" fmla="*/ 1359122 h 1362075"/>
              <a:gd name="connsiteX2" fmla="*/ 1359122 w 4552950"/>
              <a:gd name="connsiteY2" fmla="*/ 7144 h 1362075"/>
              <a:gd name="connsiteX3" fmla="*/ 3194685 w 4552950"/>
              <a:gd name="connsiteY3" fmla="*/ 7144 h 1362075"/>
              <a:gd name="connsiteX4" fmla="*/ 4546663 w 4552950"/>
              <a:gd name="connsiteY4" fmla="*/ 1359122 h 1362075"/>
              <a:gd name="connsiteX5" fmla="*/ 4546663 w 4552950"/>
              <a:gd name="connsiteY5" fmla="*/ 1359122 h 1362075"/>
              <a:gd name="connsiteX6" fmla="*/ 7144 w 4552950"/>
              <a:gd name="connsiteY6" fmla="*/ 1359122 h 136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2950" h="1362075">
                <a:moveTo>
                  <a:pt x="7144" y="1359122"/>
                </a:moveTo>
                <a:lnTo>
                  <a:pt x="7144" y="1359122"/>
                </a:lnTo>
                <a:cubicBezTo>
                  <a:pt x="7144" y="612457"/>
                  <a:pt x="612457" y="7144"/>
                  <a:pt x="1359122" y="7144"/>
                </a:cubicBezTo>
                <a:lnTo>
                  <a:pt x="3194685" y="7144"/>
                </a:lnTo>
                <a:cubicBezTo>
                  <a:pt x="3941350" y="7144"/>
                  <a:pt x="4546663" y="612457"/>
                  <a:pt x="4546663" y="1359122"/>
                </a:cubicBezTo>
                <a:lnTo>
                  <a:pt x="4546663" y="1359122"/>
                </a:lnTo>
                <a:lnTo>
                  <a:pt x="7144" y="1359122"/>
                </a:lnTo>
                <a:close/>
              </a:path>
            </a:pathLst>
          </a:custGeom>
          <a:solidFill>
            <a:srgbClr val="0A1931"/>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F5CD2FE6-76B4-43EB-A996-22126A3876DE}"/>
              </a:ext>
            </a:extLst>
          </p:cNvPr>
          <p:cNvSpPr/>
          <p:nvPr/>
        </p:nvSpPr>
        <p:spPr>
          <a:xfrm>
            <a:off x="3820192" y="-7144"/>
            <a:ext cx="4552950" cy="1362075"/>
          </a:xfrm>
          <a:custGeom>
            <a:avLst/>
            <a:gdLst>
              <a:gd name="connsiteX0" fmla="*/ 4546663 w 4552950"/>
              <a:gd name="connsiteY0" fmla="*/ 7144 h 1362075"/>
              <a:gd name="connsiteX1" fmla="*/ 4546663 w 4552950"/>
              <a:gd name="connsiteY1" fmla="*/ 7144 h 1362075"/>
              <a:gd name="connsiteX2" fmla="*/ 3194685 w 4552950"/>
              <a:gd name="connsiteY2" fmla="*/ 1359122 h 1362075"/>
              <a:gd name="connsiteX3" fmla="*/ 1359122 w 4552950"/>
              <a:gd name="connsiteY3" fmla="*/ 1359122 h 1362075"/>
              <a:gd name="connsiteX4" fmla="*/ 7144 w 4552950"/>
              <a:gd name="connsiteY4" fmla="*/ 7144 h 1362075"/>
              <a:gd name="connsiteX5" fmla="*/ 7144 w 4552950"/>
              <a:gd name="connsiteY5" fmla="*/ 7144 h 1362075"/>
              <a:gd name="connsiteX6" fmla="*/ 4546663 w 4552950"/>
              <a:gd name="connsiteY6" fmla="*/ 7144 h 136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2950" h="1362075">
                <a:moveTo>
                  <a:pt x="4546663" y="7144"/>
                </a:moveTo>
                <a:lnTo>
                  <a:pt x="4546663" y="7144"/>
                </a:lnTo>
                <a:cubicBezTo>
                  <a:pt x="4546663" y="753809"/>
                  <a:pt x="3941350" y="1359122"/>
                  <a:pt x="3194685" y="1359122"/>
                </a:cubicBezTo>
                <a:lnTo>
                  <a:pt x="1359122" y="1359122"/>
                </a:lnTo>
                <a:cubicBezTo>
                  <a:pt x="612457" y="1359122"/>
                  <a:pt x="7144" y="753809"/>
                  <a:pt x="7144" y="7144"/>
                </a:cubicBezTo>
                <a:lnTo>
                  <a:pt x="7144" y="7144"/>
                </a:lnTo>
                <a:lnTo>
                  <a:pt x="4546663" y="7144"/>
                </a:lnTo>
                <a:close/>
              </a:path>
            </a:pathLst>
          </a:custGeom>
          <a:solidFill>
            <a:srgbClr val="185ADB"/>
          </a:solidFill>
          <a:ln w="9525" cap="flat">
            <a:noFill/>
            <a:prstDash val="solid"/>
            <a:miter/>
          </a:ln>
        </p:spPr>
        <p:txBody>
          <a:bodyPr rtlCol="0" anchor="ctr"/>
          <a:lstStyle/>
          <a:p>
            <a:endParaRPr lang="en-US"/>
          </a:p>
        </p:txBody>
      </p:sp>
      <p:grpSp>
        <p:nvGrpSpPr>
          <p:cNvPr id="14" name="Group 13">
            <a:extLst>
              <a:ext uri="{FF2B5EF4-FFF2-40B4-BE49-F238E27FC236}">
                <a16:creationId xmlns:a16="http://schemas.microsoft.com/office/drawing/2014/main" id="{8F1558E7-D06E-4C9E-B7A8-04BF819976E0}"/>
              </a:ext>
            </a:extLst>
          </p:cNvPr>
          <p:cNvGrpSpPr/>
          <p:nvPr/>
        </p:nvGrpSpPr>
        <p:grpSpPr>
          <a:xfrm>
            <a:off x="3543490" y="2436876"/>
            <a:ext cx="5105400" cy="1323975"/>
            <a:chOff x="3543490" y="2436876"/>
            <a:chExt cx="5105400" cy="1323975"/>
          </a:xfrm>
        </p:grpSpPr>
        <p:sp>
          <p:nvSpPr>
            <p:cNvPr id="8" name="Freeform: Shape 7">
              <a:extLst>
                <a:ext uri="{FF2B5EF4-FFF2-40B4-BE49-F238E27FC236}">
                  <a16:creationId xmlns:a16="http://schemas.microsoft.com/office/drawing/2014/main" id="{DBB7095D-DF89-40FE-9A5D-2C1BFC877382}"/>
                </a:ext>
              </a:extLst>
            </p:cNvPr>
            <p:cNvSpPr/>
            <p:nvPr/>
          </p:nvSpPr>
          <p:spPr>
            <a:xfrm>
              <a:off x="3543490" y="2436876"/>
              <a:ext cx="5105400" cy="1323975"/>
            </a:xfrm>
            <a:custGeom>
              <a:avLst/>
              <a:gdLst>
                <a:gd name="connsiteX0" fmla="*/ 5004721 w 5105400"/>
                <a:gd name="connsiteY0" fmla="*/ 1317403 h 1323975"/>
                <a:gd name="connsiteX1" fmla="*/ 102394 w 5105400"/>
                <a:gd name="connsiteY1" fmla="*/ 1317403 h 1323975"/>
                <a:gd name="connsiteX2" fmla="*/ 7144 w 5105400"/>
                <a:gd name="connsiteY2" fmla="*/ 1222153 h 1323975"/>
                <a:gd name="connsiteX3" fmla="*/ 7144 w 5105400"/>
                <a:gd name="connsiteY3" fmla="*/ 102394 h 1323975"/>
                <a:gd name="connsiteX4" fmla="*/ 102394 w 5105400"/>
                <a:gd name="connsiteY4" fmla="*/ 7144 h 1323975"/>
                <a:gd name="connsiteX5" fmla="*/ 5004721 w 5105400"/>
                <a:gd name="connsiteY5" fmla="*/ 7144 h 1323975"/>
                <a:gd name="connsiteX6" fmla="*/ 5099971 w 5105400"/>
                <a:gd name="connsiteY6" fmla="*/ 102394 h 1323975"/>
                <a:gd name="connsiteX7" fmla="*/ 5099971 w 5105400"/>
                <a:gd name="connsiteY7" fmla="*/ 1222153 h 1323975"/>
                <a:gd name="connsiteX8" fmla="*/ 5004721 w 5105400"/>
                <a:gd name="connsiteY8" fmla="*/ 1317403 h 132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05400" h="1323975">
                  <a:moveTo>
                    <a:pt x="5004721" y="1317403"/>
                  </a:moveTo>
                  <a:lnTo>
                    <a:pt x="102394" y="1317403"/>
                  </a:lnTo>
                  <a:cubicBezTo>
                    <a:pt x="49816" y="1317403"/>
                    <a:pt x="7144" y="1274731"/>
                    <a:pt x="7144" y="1222153"/>
                  </a:cubicBezTo>
                  <a:lnTo>
                    <a:pt x="7144" y="102394"/>
                  </a:lnTo>
                  <a:cubicBezTo>
                    <a:pt x="7144" y="49816"/>
                    <a:pt x="49816" y="7144"/>
                    <a:pt x="102394" y="7144"/>
                  </a:cubicBezTo>
                  <a:lnTo>
                    <a:pt x="5004721" y="7144"/>
                  </a:lnTo>
                  <a:cubicBezTo>
                    <a:pt x="5057299" y="7144"/>
                    <a:pt x="5099971" y="49816"/>
                    <a:pt x="5099971" y="102394"/>
                  </a:cubicBezTo>
                  <a:lnTo>
                    <a:pt x="5099971" y="1222153"/>
                  </a:lnTo>
                  <a:cubicBezTo>
                    <a:pt x="5099971" y="1274826"/>
                    <a:pt x="5057394" y="1317403"/>
                    <a:pt x="5004721" y="1317403"/>
                  </a:cubicBezTo>
                  <a:close/>
                </a:path>
              </a:pathLst>
            </a:custGeom>
            <a:solidFill>
              <a:srgbClr val="0A1931"/>
            </a:solidFill>
            <a:ln w="9525" cap="flat">
              <a:noFill/>
              <a:prstDash val="solid"/>
              <a:miter/>
            </a:ln>
          </p:spPr>
          <p:txBody>
            <a:bodyPr rtlCol="0" anchor="ctr"/>
            <a:lstStyle/>
            <a:p>
              <a:endParaRPr lang="en-US" dirty="0"/>
            </a:p>
          </p:txBody>
        </p:sp>
        <p:sp>
          <p:nvSpPr>
            <p:cNvPr id="13" name="TextBox 12">
              <a:extLst>
                <a:ext uri="{FF2B5EF4-FFF2-40B4-BE49-F238E27FC236}">
                  <a16:creationId xmlns:a16="http://schemas.microsoft.com/office/drawing/2014/main" id="{CD2EEA76-D42C-449A-892F-AE6DB02D343E}"/>
                </a:ext>
              </a:extLst>
            </p:cNvPr>
            <p:cNvSpPr txBox="1"/>
            <p:nvPr/>
          </p:nvSpPr>
          <p:spPr>
            <a:xfrm>
              <a:off x="4694036" y="2739015"/>
              <a:ext cx="2799164" cy="707886"/>
            </a:xfrm>
            <a:prstGeom prst="rect">
              <a:avLst/>
            </a:prstGeom>
            <a:noFill/>
          </p:spPr>
          <p:txBody>
            <a:bodyPr wrap="square" rtlCol="0">
              <a:spAutoFit/>
            </a:bodyPr>
            <a:lstStyle/>
            <a:p>
              <a:pPr algn="ctr"/>
              <a:r>
                <a:rPr lang="en-US" sz="4000" b="1" dirty="0">
                  <a:solidFill>
                    <a:schemeClr val="bg1"/>
                  </a:solidFill>
                  <a:latin typeface="+mj-lt"/>
                </a:rPr>
                <a:t>Thank You</a:t>
              </a:r>
            </a:p>
          </p:txBody>
        </p:sp>
      </p:grpSp>
      <p:sp>
        <p:nvSpPr>
          <p:cNvPr id="15" name="Rectangle 14">
            <a:extLst>
              <a:ext uri="{FF2B5EF4-FFF2-40B4-BE49-F238E27FC236}">
                <a16:creationId xmlns:a16="http://schemas.microsoft.com/office/drawing/2014/main" id="{F6EBEF51-CCA8-4E36-A754-8B8668D3E6F0}"/>
              </a:ext>
            </a:extLst>
          </p:cNvPr>
          <p:cNvSpPr/>
          <p:nvPr/>
        </p:nvSpPr>
        <p:spPr>
          <a:xfrm>
            <a:off x="3333845" y="4025709"/>
            <a:ext cx="5524310" cy="369332"/>
          </a:xfrm>
          <a:prstGeom prst="rect">
            <a:avLst/>
          </a:prstGeom>
        </p:spPr>
        <p:txBody>
          <a:bodyPr wrap="square">
            <a:spAutoFit/>
          </a:bodyPr>
          <a:lstStyle/>
          <a:p>
            <a:pPr algn="ctr"/>
            <a:r>
              <a:rPr lang="en-US" b="1" dirty="0">
                <a:solidFill>
                  <a:schemeClr val="bg1">
                    <a:lumMod val="75000"/>
                  </a:schemeClr>
                </a:solidFill>
              </a:rPr>
              <a:t>Any Questions?</a:t>
            </a:r>
          </a:p>
        </p:txBody>
      </p:sp>
    </p:spTree>
    <p:extLst>
      <p:ext uri="{BB962C8B-B14F-4D97-AF65-F5344CB8AC3E}">
        <p14:creationId xmlns:p14="http://schemas.microsoft.com/office/powerpoint/2010/main" val="2796714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par>
                          <p:cTn id="18" fill="hold">
                            <p:stCondLst>
                              <p:cond delay="500"/>
                            </p:stCondLst>
                            <p:childTnLst>
                              <p:par>
                                <p:cTn id="19" presetID="22" presetClass="entr" presetSubtype="8" fill="hold" grpId="0" nodeType="after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animEffect transition="in" filter="wipe(left)">
                                      <p:cBhvr>
                                        <p:cTn id="2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7F8C96FF-78D2-4437-8DCA-6C4985C310D7}"/>
              </a:ext>
            </a:extLst>
          </p:cNvPr>
          <p:cNvSpPr/>
          <p:nvPr/>
        </p:nvSpPr>
        <p:spPr>
          <a:xfrm>
            <a:off x="-7144" y="-7144"/>
            <a:ext cx="2781300" cy="6867525"/>
          </a:xfrm>
          <a:custGeom>
            <a:avLst/>
            <a:gdLst>
              <a:gd name="connsiteX0" fmla="*/ 7144 w 2781300"/>
              <a:gd name="connsiteY0" fmla="*/ 7144 h 6867525"/>
              <a:gd name="connsiteX1" fmla="*/ 2777109 w 2781300"/>
              <a:gd name="connsiteY1" fmla="*/ 7144 h 6867525"/>
              <a:gd name="connsiteX2" fmla="*/ 2777109 w 2781300"/>
              <a:gd name="connsiteY2" fmla="*/ 6865144 h 6867525"/>
              <a:gd name="connsiteX3" fmla="*/ 7144 w 278130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2781300" h="6867525">
                <a:moveTo>
                  <a:pt x="7144" y="7144"/>
                </a:moveTo>
                <a:lnTo>
                  <a:pt x="2777109" y="7144"/>
                </a:lnTo>
                <a:lnTo>
                  <a:pt x="2777109"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1FDC9E3-ED9E-46D0-B897-B98E7B917AFD}"/>
              </a:ext>
            </a:extLst>
          </p:cNvPr>
          <p:cNvSpPr/>
          <p:nvPr/>
        </p:nvSpPr>
        <p:spPr>
          <a:xfrm>
            <a:off x="4839272" y="2403532"/>
            <a:ext cx="6962775" cy="2409825"/>
          </a:xfrm>
          <a:custGeom>
            <a:avLst/>
            <a:gdLst>
              <a:gd name="connsiteX0" fmla="*/ 14287 w 6962775"/>
              <a:gd name="connsiteY0" fmla="*/ 14288 h 2409825"/>
              <a:gd name="connsiteX1" fmla="*/ 6948678 w 6962775"/>
              <a:gd name="connsiteY1" fmla="*/ 14288 h 2409825"/>
              <a:gd name="connsiteX2" fmla="*/ 6948678 w 6962775"/>
              <a:gd name="connsiteY2" fmla="*/ 2400300 h 2409825"/>
              <a:gd name="connsiteX3" fmla="*/ 14287 w 6962775"/>
              <a:gd name="connsiteY3" fmla="*/ 2400300 h 2409825"/>
            </a:gdLst>
            <a:ahLst/>
            <a:cxnLst>
              <a:cxn ang="0">
                <a:pos x="connsiteX0" y="connsiteY0"/>
              </a:cxn>
              <a:cxn ang="0">
                <a:pos x="connsiteX1" y="connsiteY1"/>
              </a:cxn>
              <a:cxn ang="0">
                <a:pos x="connsiteX2" y="connsiteY2"/>
              </a:cxn>
              <a:cxn ang="0">
                <a:pos x="connsiteX3" y="connsiteY3"/>
              </a:cxn>
            </a:cxnLst>
            <a:rect l="l" t="t" r="r" b="b"/>
            <a:pathLst>
              <a:path w="6962775" h="2409825">
                <a:moveTo>
                  <a:pt x="14287" y="14288"/>
                </a:moveTo>
                <a:lnTo>
                  <a:pt x="6948678" y="14288"/>
                </a:lnTo>
                <a:lnTo>
                  <a:pt x="6948678" y="2400300"/>
                </a:lnTo>
                <a:lnTo>
                  <a:pt x="14287" y="2400300"/>
                </a:lnTo>
                <a:close/>
              </a:path>
            </a:pathLst>
          </a:custGeom>
          <a:noFill/>
          <a:ln w="19050" cap="flat">
            <a:solidFill>
              <a:srgbClr val="0A1931"/>
            </a:solid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4BE081BF-BE45-4FB8-A782-7E331FFCE2F6}"/>
              </a:ext>
            </a:extLst>
          </p:cNvPr>
          <p:cNvSpPr/>
          <p:nvPr/>
        </p:nvSpPr>
        <p:spPr>
          <a:xfrm>
            <a:off x="3924586" y="6072842"/>
            <a:ext cx="190500" cy="190500"/>
          </a:xfrm>
          <a:custGeom>
            <a:avLst/>
            <a:gdLst>
              <a:gd name="connsiteX0" fmla="*/ 183928 w 190500"/>
              <a:gd name="connsiteY0" fmla="*/ 95536 h 190500"/>
              <a:gd name="connsiteX1" fmla="*/ 95536 w 190500"/>
              <a:gd name="connsiteY1" fmla="*/ 183928 h 190500"/>
              <a:gd name="connsiteX2" fmla="*/ 7144 w 190500"/>
              <a:gd name="connsiteY2" fmla="*/ 95536 h 190500"/>
              <a:gd name="connsiteX3" fmla="*/ 95536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4" y="144354"/>
                  <a:pt x="7144" y="95536"/>
                </a:cubicBezTo>
                <a:cubicBezTo>
                  <a:pt x="7144" y="46718"/>
                  <a:pt x="46718" y="7143"/>
                  <a:pt x="95536"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1F9197E-F5F7-4D68-8FB2-5CF62AAFBC67}"/>
              </a:ext>
            </a:extLst>
          </p:cNvPr>
          <p:cNvSpPr/>
          <p:nvPr/>
        </p:nvSpPr>
        <p:spPr>
          <a:xfrm>
            <a:off x="11105579" y="770192"/>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8"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1AD15403-861A-47F1-BE64-3B6543AA2854}"/>
              </a:ext>
            </a:extLst>
          </p:cNvPr>
          <p:cNvSpPr txBox="1"/>
          <p:nvPr/>
        </p:nvSpPr>
        <p:spPr>
          <a:xfrm>
            <a:off x="5275594" y="1345685"/>
            <a:ext cx="3806491" cy="584775"/>
          </a:xfrm>
          <a:prstGeom prst="rect">
            <a:avLst/>
          </a:prstGeom>
          <a:noFill/>
        </p:spPr>
        <p:txBody>
          <a:bodyPr wrap="none" rtlCol="0">
            <a:spAutoFit/>
          </a:bodyPr>
          <a:lstStyle/>
          <a:p>
            <a:r>
              <a:rPr lang="en-US" sz="3200" b="1" dirty="0">
                <a:solidFill>
                  <a:schemeClr val="accent2"/>
                </a:solidFill>
              </a:rPr>
              <a:t>Problem Formulation</a:t>
            </a:r>
          </a:p>
        </p:txBody>
      </p:sp>
      <p:sp>
        <p:nvSpPr>
          <p:cNvPr id="2" name="Rectangle 1">
            <a:extLst>
              <a:ext uri="{FF2B5EF4-FFF2-40B4-BE49-F238E27FC236}">
                <a16:creationId xmlns:a16="http://schemas.microsoft.com/office/drawing/2014/main" id="{38493CCC-2866-46CB-A818-7FBC3E4D426A}"/>
              </a:ext>
            </a:extLst>
          </p:cNvPr>
          <p:cNvSpPr/>
          <p:nvPr/>
        </p:nvSpPr>
        <p:spPr>
          <a:xfrm>
            <a:off x="5361953" y="2815233"/>
            <a:ext cx="6363321" cy="1200329"/>
          </a:xfrm>
          <a:prstGeom prst="rect">
            <a:avLst/>
          </a:prstGeom>
        </p:spPr>
        <p:txBody>
          <a:bodyPr wrap="square">
            <a:spAutoFit/>
          </a:bodyPr>
          <a:lstStyle/>
          <a:p>
            <a:r>
              <a:rPr lang="en-US" dirty="0"/>
              <a:t>There are challenges in Natural Language Understanding regarding Arabic language, and this is due to the lack of appropriate datasets available for training. So, our goal for this project is to develop an empathetic Arabic conversational chatbot.</a:t>
            </a:r>
          </a:p>
        </p:txBody>
      </p:sp>
      <p:sp>
        <p:nvSpPr>
          <p:cNvPr id="15" name="Picture Placeholder 14">
            <a:extLst>
              <a:ext uri="{FF2B5EF4-FFF2-40B4-BE49-F238E27FC236}">
                <a16:creationId xmlns:a16="http://schemas.microsoft.com/office/drawing/2014/main" id="{7E7C1E3D-ACC5-4250-8242-5A1592AD7E3C}"/>
              </a:ext>
            </a:extLst>
          </p:cNvPr>
          <p:cNvSpPr>
            <a:spLocks noGrp="1"/>
          </p:cNvSpPr>
          <p:nvPr>
            <p:ph type="pic" sz="quarter" idx="13"/>
          </p:nvPr>
        </p:nvSpPr>
        <p:spPr>
          <a:xfrm>
            <a:off x="1393391" y="2089421"/>
            <a:ext cx="3033754" cy="3038046"/>
          </a:xfrm>
          <a:prstGeom prst="roundRect">
            <a:avLst>
              <a:gd name="adj" fmla="val 0"/>
            </a:avLst>
          </a:prstGeom>
          <a:solidFill>
            <a:schemeClr val="accent3"/>
          </a:solidFill>
        </p:spPr>
        <p:txBody>
          <a:bodyPr/>
          <a:lstStyle/>
          <a:p>
            <a:endParaRPr lang="en-US"/>
          </a:p>
        </p:txBody>
      </p:sp>
    </p:spTree>
    <p:extLst>
      <p:ext uri="{BB962C8B-B14F-4D97-AF65-F5344CB8AC3E}">
        <p14:creationId xmlns:p14="http://schemas.microsoft.com/office/powerpoint/2010/main" val="845107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childTnLst>
                                </p:cTn>
                              </p:par>
                              <p:par>
                                <p:cTn id="19" presetID="2" presetClass="entr" presetSubtype="2" decel="10000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1000" fill="hold"/>
                                        <p:tgtEl>
                                          <p:spTgt spid="11"/>
                                        </p:tgtEl>
                                        <p:attrNameLst>
                                          <p:attrName>ppt_x</p:attrName>
                                        </p:attrNameLst>
                                      </p:cBhvr>
                                      <p:tavLst>
                                        <p:tav tm="0">
                                          <p:val>
                                            <p:strVal val="1+#ppt_w/2"/>
                                          </p:val>
                                        </p:tav>
                                        <p:tav tm="100000">
                                          <p:val>
                                            <p:strVal val="#ppt_x"/>
                                          </p:val>
                                        </p:tav>
                                      </p:tavLst>
                                    </p:anim>
                                    <p:anim calcmode="lin" valueType="num">
                                      <p:cBhvr additive="base">
                                        <p:cTn id="22" dur="1000" fill="hold"/>
                                        <p:tgtEl>
                                          <p:spTgt spid="11"/>
                                        </p:tgtEl>
                                        <p:attrNameLst>
                                          <p:attrName>ppt_y</p:attrName>
                                        </p:attrNameLst>
                                      </p:cBhvr>
                                      <p:tavLst>
                                        <p:tav tm="0">
                                          <p:val>
                                            <p:strVal val="#ppt_y"/>
                                          </p:val>
                                        </p:tav>
                                        <p:tav tm="100000">
                                          <p:val>
                                            <p:strVal val="#ppt_y"/>
                                          </p:val>
                                        </p:tav>
                                      </p:tavLst>
                                    </p:anim>
                                  </p:childTnLst>
                                </p:cTn>
                              </p:par>
                            </p:childTnLst>
                          </p:cTn>
                        </p:par>
                        <p:par>
                          <p:cTn id="23" fill="hold">
                            <p:stCondLst>
                              <p:cond delay="1000"/>
                            </p:stCondLst>
                            <p:childTnLst>
                              <p:par>
                                <p:cTn id="24" presetID="10" presetClass="entr" presetSubtype="0" fill="hold"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21" presetClass="entr" presetSubtype="1"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heel(1)">
                                      <p:cBhvr>
                                        <p:cTn id="29" dur="1000"/>
                                        <p:tgtEl>
                                          <p:spTgt spid="6"/>
                                        </p:tgtEl>
                                      </p:cBhvr>
                                    </p:animEffect>
                                  </p:childTnLst>
                                </p:cTn>
                              </p:par>
                            </p:childTnLst>
                          </p:cTn>
                        </p:par>
                        <p:par>
                          <p:cTn id="30" fill="hold">
                            <p:stCondLst>
                              <p:cond delay="2000"/>
                            </p:stCondLst>
                            <p:childTnLst>
                              <p:par>
                                <p:cTn id="31" presetID="22" presetClass="entr" presetSubtype="8" fill="hold" grpId="0" nodeType="afterEffect">
                                  <p:stCondLst>
                                    <p:cond delay="0"/>
                                  </p:stCondLst>
                                  <p:childTnLst>
                                    <p:set>
                                      <p:cBhvr>
                                        <p:cTn id="32" dur="1" fill="hold">
                                          <p:stCondLst>
                                            <p:cond delay="0"/>
                                          </p:stCondLst>
                                        </p:cTn>
                                        <p:tgtEl>
                                          <p:spTgt spid="2">
                                            <p:txEl>
                                              <p:pRg st="0" end="0"/>
                                            </p:txEl>
                                          </p:spTgt>
                                        </p:tgtEl>
                                        <p:attrNameLst>
                                          <p:attrName>style.visibility</p:attrName>
                                        </p:attrNameLst>
                                      </p:cBhvr>
                                      <p:to>
                                        <p:strVal val="visible"/>
                                      </p:to>
                                    </p:set>
                                    <p:animEffect transition="in" filter="wipe(left)">
                                      <p:cBhvr>
                                        <p:cTn id="33" dur="25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9" grpId="0" animBg="1"/>
      <p:bldP spid="10" grpId="0" animBg="1"/>
      <p:bldP spid="11" grpId="0"/>
      <p:bldP spid="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1B971D09-7218-4030-B36C-7A9C67C9C7EA}"/>
              </a:ext>
            </a:extLst>
          </p:cNvPr>
          <p:cNvSpPr/>
          <p:nvPr/>
        </p:nvSpPr>
        <p:spPr>
          <a:xfrm>
            <a:off x="-7144" y="-7144"/>
            <a:ext cx="5015961" cy="6867525"/>
          </a:xfrm>
          <a:custGeom>
            <a:avLst/>
            <a:gdLst>
              <a:gd name="connsiteX0" fmla="*/ 7144 w 4124325"/>
              <a:gd name="connsiteY0" fmla="*/ 7144 h 6867525"/>
              <a:gd name="connsiteX1" fmla="*/ 4122515 w 4124325"/>
              <a:gd name="connsiteY1" fmla="*/ 7144 h 6867525"/>
              <a:gd name="connsiteX2" fmla="*/ 4122515 w 4124325"/>
              <a:gd name="connsiteY2" fmla="*/ 6865144 h 6867525"/>
              <a:gd name="connsiteX3" fmla="*/ 7144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5" y="7144"/>
                </a:lnTo>
                <a:lnTo>
                  <a:pt x="4122515"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3061952-A0A7-4A61-B09B-4C4B55EB0478}"/>
              </a:ext>
            </a:extLst>
          </p:cNvPr>
          <p:cNvSpPr/>
          <p:nvPr/>
        </p:nvSpPr>
        <p:spPr>
          <a:xfrm>
            <a:off x="6260021" y="4977860"/>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E6FC1B5-7BFB-4AF8-B3DF-AFAC747D22E8}"/>
              </a:ext>
            </a:extLst>
          </p:cNvPr>
          <p:cNvSpPr/>
          <p:nvPr/>
        </p:nvSpPr>
        <p:spPr>
          <a:xfrm>
            <a:off x="8118630" y="5773674"/>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15F5D2E-32D7-4A6C-9B15-095DA837528F}"/>
              </a:ext>
            </a:extLst>
          </p:cNvPr>
          <p:cNvSpPr/>
          <p:nvPr/>
        </p:nvSpPr>
        <p:spPr>
          <a:xfrm>
            <a:off x="6425209" y="1756315"/>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FF5A4C0-6D09-4011-972E-91B41EAEE1AE}"/>
              </a:ext>
            </a:extLst>
          </p:cNvPr>
          <p:cNvSpPr/>
          <p:nvPr/>
        </p:nvSpPr>
        <p:spPr>
          <a:xfrm>
            <a:off x="9476187" y="2198739"/>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8DD3A21-4639-4827-8C2A-58A6BF101CEF}"/>
              </a:ext>
            </a:extLst>
          </p:cNvPr>
          <p:cNvSpPr/>
          <p:nvPr/>
        </p:nvSpPr>
        <p:spPr>
          <a:xfrm>
            <a:off x="-7144"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B1F2A6A-B8B3-4BDA-BA55-97656474FE5D}"/>
              </a:ext>
            </a:extLst>
          </p:cNvPr>
          <p:cNvSpPr/>
          <p:nvPr/>
        </p:nvSpPr>
        <p:spPr>
          <a:xfrm>
            <a:off x="5008817" y="6432423"/>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7" y="7143"/>
                  <a:pt x="95535"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05407E6-52CE-46A0-9117-BF1BACD29F94}"/>
              </a:ext>
            </a:extLst>
          </p:cNvPr>
          <p:cNvSpPr/>
          <p:nvPr/>
        </p:nvSpPr>
        <p:spPr>
          <a:xfrm>
            <a:off x="10605230" y="6021324"/>
            <a:ext cx="190500" cy="190500"/>
          </a:xfrm>
          <a:custGeom>
            <a:avLst/>
            <a:gdLst>
              <a:gd name="connsiteX0" fmla="*/ 183927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7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7" y="95536"/>
                </a:moveTo>
                <a:cubicBezTo>
                  <a:pt x="183927" y="144353"/>
                  <a:pt x="144353" y="183928"/>
                  <a:pt x="95535" y="183928"/>
                </a:cubicBezTo>
                <a:cubicBezTo>
                  <a:pt x="46717" y="183928"/>
                  <a:pt x="7143" y="144354"/>
                  <a:pt x="7143" y="95536"/>
                </a:cubicBezTo>
                <a:cubicBezTo>
                  <a:pt x="7143" y="46718"/>
                  <a:pt x="46717" y="7143"/>
                  <a:pt x="95535" y="7143"/>
                </a:cubicBezTo>
                <a:cubicBezTo>
                  <a:pt x="144353" y="7143"/>
                  <a:pt x="183927" y="46718"/>
                  <a:pt x="183927" y="95536"/>
                </a:cubicBezTo>
                <a:close/>
              </a:path>
            </a:pathLst>
          </a:custGeom>
          <a:solidFill>
            <a:srgbClr val="FFC9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971FA4E-3080-4F43-BFC8-1C6ABCFF01F6}"/>
              </a:ext>
            </a:extLst>
          </p:cNvPr>
          <p:cNvSpPr/>
          <p:nvPr/>
        </p:nvSpPr>
        <p:spPr>
          <a:xfrm>
            <a:off x="11301984" y="724186"/>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7" y="183928"/>
                  <a:pt x="7143" y="144353"/>
                  <a:pt x="7143" y="95536"/>
                </a:cubicBezTo>
                <a:cubicBezTo>
                  <a:pt x="7143" y="46718"/>
                  <a:pt x="46717"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9ABC871-4F63-485F-B900-425F59EBA8FB}"/>
              </a:ext>
            </a:extLst>
          </p:cNvPr>
          <p:cNvSpPr/>
          <p:nvPr/>
        </p:nvSpPr>
        <p:spPr>
          <a:xfrm>
            <a:off x="5717477" y="243269"/>
            <a:ext cx="190500" cy="190500"/>
          </a:xfrm>
          <a:custGeom>
            <a:avLst/>
            <a:gdLst>
              <a:gd name="connsiteX0" fmla="*/ 183928 w 190500"/>
              <a:gd name="connsiteY0" fmla="*/ 95536 h 190500"/>
              <a:gd name="connsiteX1" fmla="*/ 95536 w 190500"/>
              <a:gd name="connsiteY1" fmla="*/ 183928 h 190500"/>
              <a:gd name="connsiteX2" fmla="*/ 7143 w 190500"/>
              <a:gd name="connsiteY2" fmla="*/ 95536 h 190500"/>
              <a:gd name="connsiteX3" fmla="*/ 95536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3" y="144353"/>
                  <a:pt x="7143" y="95536"/>
                </a:cubicBezTo>
                <a:cubicBezTo>
                  <a:pt x="7143" y="46718"/>
                  <a:pt x="46718" y="7144"/>
                  <a:pt x="95536"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9" name="TextBox 28">
            <a:extLst>
              <a:ext uri="{FF2B5EF4-FFF2-40B4-BE49-F238E27FC236}">
                <a16:creationId xmlns:a16="http://schemas.microsoft.com/office/drawing/2014/main" id="{67A10A29-C34C-4AE1-A108-3CB7D913944A}"/>
              </a:ext>
            </a:extLst>
          </p:cNvPr>
          <p:cNvSpPr txBox="1"/>
          <p:nvPr/>
        </p:nvSpPr>
        <p:spPr>
          <a:xfrm>
            <a:off x="687082" y="3041897"/>
            <a:ext cx="4300088" cy="769441"/>
          </a:xfrm>
          <a:prstGeom prst="rect">
            <a:avLst/>
          </a:prstGeom>
          <a:noFill/>
        </p:spPr>
        <p:txBody>
          <a:bodyPr wrap="none" rtlCol="0">
            <a:spAutoFit/>
          </a:bodyPr>
          <a:lstStyle/>
          <a:p>
            <a:pPr algn="ctr"/>
            <a:r>
              <a:rPr lang="en-US" sz="4400" b="1" dirty="0">
                <a:solidFill>
                  <a:schemeClr val="bg1"/>
                </a:solidFill>
                <a:latin typeface="+mj-lt"/>
              </a:rPr>
              <a:t>Data Preparation </a:t>
            </a:r>
          </a:p>
        </p:txBody>
      </p:sp>
    </p:spTree>
    <p:extLst>
      <p:ext uri="{BB962C8B-B14F-4D97-AF65-F5344CB8AC3E}">
        <p14:creationId xmlns:p14="http://schemas.microsoft.com/office/powerpoint/2010/main" val="388854580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fltVal val="0"/>
                                          </p:val>
                                        </p:tav>
                                        <p:tav tm="100000">
                                          <p:val>
                                            <p:strVal val="#ppt_h"/>
                                          </p:val>
                                        </p:tav>
                                      </p:tavLst>
                                    </p:anim>
                                    <p:animEffect transition="in" filter="fade">
                                      <p:cBhvr>
                                        <p:cTn id="12" dur="500"/>
                                        <p:tgtEl>
                                          <p:spTgt spid="17"/>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p:cTn id="20" dur="500" fill="hold"/>
                                        <p:tgtEl>
                                          <p:spTgt spid="19"/>
                                        </p:tgtEl>
                                        <p:attrNameLst>
                                          <p:attrName>ppt_w</p:attrName>
                                        </p:attrNameLst>
                                      </p:cBhvr>
                                      <p:tavLst>
                                        <p:tav tm="0">
                                          <p:val>
                                            <p:fltVal val="0"/>
                                          </p:val>
                                        </p:tav>
                                        <p:tav tm="100000">
                                          <p:val>
                                            <p:strVal val="#ppt_w"/>
                                          </p:val>
                                        </p:tav>
                                      </p:tavLst>
                                    </p:anim>
                                    <p:anim calcmode="lin" valueType="num">
                                      <p:cBhvr>
                                        <p:cTn id="21" dur="500" fill="hold"/>
                                        <p:tgtEl>
                                          <p:spTgt spid="19"/>
                                        </p:tgtEl>
                                        <p:attrNameLst>
                                          <p:attrName>ppt_h</p:attrName>
                                        </p:attrNameLst>
                                      </p:cBhvr>
                                      <p:tavLst>
                                        <p:tav tm="0">
                                          <p:val>
                                            <p:fltVal val="0"/>
                                          </p:val>
                                        </p:tav>
                                        <p:tav tm="100000">
                                          <p:val>
                                            <p:strVal val="#ppt_h"/>
                                          </p:val>
                                        </p:tav>
                                      </p:tavLst>
                                    </p:anim>
                                    <p:animEffect transition="in" filter="fade">
                                      <p:cBhvr>
                                        <p:cTn id="22" dur="500"/>
                                        <p:tgtEl>
                                          <p:spTgt spid="1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heel(1)">
                                      <p:cBhvr>
                                        <p:cTn id="32" dur="25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heel(1)">
                                      <p:cBhvr>
                                        <p:cTn id="37" dur="25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heel(1)">
                                      <p:cBhvr>
                                        <p:cTn id="42" dur="25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heel(1)">
                                      <p:cBhvr>
                                        <p:cTn id="47"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7" grpId="0" animBg="1"/>
      <p:bldP spid="18" grpId="0" animBg="1"/>
      <p:bldP spid="19" grpId="0" animBg="1"/>
      <p:bldP spid="20" grpId="0" animBg="1"/>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3564178" y="69933"/>
            <a:ext cx="5305620" cy="1015663"/>
          </a:xfrm>
          <a:prstGeom prst="rect">
            <a:avLst/>
          </a:prstGeom>
          <a:noFill/>
        </p:spPr>
        <p:txBody>
          <a:bodyPr wrap="none" rtlCol="0">
            <a:spAutoFit/>
          </a:bodyPr>
          <a:lstStyle/>
          <a:p>
            <a:pPr algn="ctr"/>
            <a:r>
              <a:rPr lang="en-US" sz="6000" b="1" dirty="0">
                <a:solidFill>
                  <a:schemeClr val="accent1"/>
                </a:solidFill>
                <a:latin typeface="+mj-lt"/>
              </a:rPr>
              <a:t>Snippet </a:t>
            </a:r>
            <a:r>
              <a:rPr lang="en-US" sz="6000" b="1" dirty="0">
                <a:solidFill>
                  <a:schemeClr val="accent2"/>
                </a:solidFill>
                <a:latin typeface="+mj-lt"/>
              </a:rPr>
              <a:t> of Data</a:t>
            </a: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4BE5EC4-5237-42DF-812F-1921FE10B9A3}"/>
              </a:ext>
            </a:extLst>
          </p:cNvPr>
          <p:cNvSpPr/>
          <p:nvPr/>
        </p:nvSpPr>
        <p:spPr>
          <a:xfrm>
            <a:off x="2461546" y="54159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5"/>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5"/>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18" name="Picture 17">
            <a:extLst>
              <a:ext uri="{FF2B5EF4-FFF2-40B4-BE49-F238E27FC236}">
                <a16:creationId xmlns:a16="http://schemas.microsoft.com/office/drawing/2014/main" id="{27A633BB-4BCE-646E-932C-372A888B4931}"/>
              </a:ext>
            </a:extLst>
          </p:cNvPr>
          <p:cNvPicPr>
            <a:picLocks noChangeAspect="1"/>
          </p:cNvPicPr>
          <p:nvPr/>
        </p:nvPicPr>
        <p:blipFill>
          <a:blip r:embed="rId2"/>
          <a:stretch>
            <a:fillRect/>
          </a:stretch>
        </p:blipFill>
        <p:spPr>
          <a:xfrm>
            <a:off x="2331100" y="2166655"/>
            <a:ext cx="8065296" cy="2424776"/>
          </a:xfrm>
          <a:prstGeom prst="rect">
            <a:avLst/>
          </a:prstGeom>
          <a:solidFill>
            <a:schemeClr val="accent5"/>
          </a:solidFill>
        </p:spPr>
      </p:pic>
    </p:spTree>
    <p:extLst>
      <p:ext uri="{BB962C8B-B14F-4D97-AF65-F5344CB8AC3E}">
        <p14:creationId xmlns:p14="http://schemas.microsoft.com/office/powerpoint/2010/main" val="3424808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p:cTn id="51" dur="500" fill="hold"/>
                                        <p:tgtEl>
                                          <p:spTgt spid="5"/>
                                        </p:tgtEl>
                                        <p:attrNameLst>
                                          <p:attrName>ppt_w</p:attrName>
                                        </p:attrNameLst>
                                      </p:cBhvr>
                                      <p:tavLst>
                                        <p:tav tm="0">
                                          <p:val>
                                            <p:fltVal val="0"/>
                                          </p:val>
                                        </p:tav>
                                        <p:tav tm="100000">
                                          <p:val>
                                            <p:strVal val="#ppt_w"/>
                                          </p:val>
                                        </p:tav>
                                      </p:tavLst>
                                    </p:anim>
                                    <p:anim calcmode="lin" valueType="num">
                                      <p:cBhvr>
                                        <p:cTn id="52" dur="500" fill="hold"/>
                                        <p:tgtEl>
                                          <p:spTgt spid="5"/>
                                        </p:tgtEl>
                                        <p:attrNameLst>
                                          <p:attrName>ppt_h</p:attrName>
                                        </p:attrNameLst>
                                      </p:cBhvr>
                                      <p:tavLst>
                                        <p:tav tm="0">
                                          <p:val>
                                            <p:fltVal val="0"/>
                                          </p:val>
                                        </p:tav>
                                        <p:tav tm="100000">
                                          <p:val>
                                            <p:strVal val="#ppt_h"/>
                                          </p:val>
                                        </p:tav>
                                      </p:tavLst>
                                    </p:anim>
                                    <p:animEffect transition="in" filter="fade">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p:cTn id="61" dur="500" fill="hold"/>
                                        <p:tgtEl>
                                          <p:spTgt spid="8"/>
                                        </p:tgtEl>
                                        <p:attrNameLst>
                                          <p:attrName>ppt_w</p:attrName>
                                        </p:attrNameLst>
                                      </p:cBhvr>
                                      <p:tavLst>
                                        <p:tav tm="0">
                                          <p:val>
                                            <p:fltVal val="0"/>
                                          </p:val>
                                        </p:tav>
                                        <p:tav tm="100000">
                                          <p:val>
                                            <p:strVal val="#ppt_w"/>
                                          </p:val>
                                        </p:tav>
                                      </p:tavLst>
                                    </p:anim>
                                    <p:anim calcmode="lin" valueType="num">
                                      <p:cBhvr>
                                        <p:cTn id="62" dur="500" fill="hold"/>
                                        <p:tgtEl>
                                          <p:spTgt spid="8"/>
                                        </p:tgtEl>
                                        <p:attrNameLst>
                                          <p:attrName>ppt_h</p:attrName>
                                        </p:attrNameLst>
                                      </p:cBhvr>
                                      <p:tavLst>
                                        <p:tav tm="0">
                                          <p:val>
                                            <p:fltVal val="0"/>
                                          </p:val>
                                        </p:tav>
                                        <p:tav tm="100000">
                                          <p:val>
                                            <p:strVal val="#ppt_h"/>
                                          </p:val>
                                        </p:tav>
                                      </p:tavLst>
                                    </p:anim>
                                    <p:animEffect transition="in" filter="fade">
                                      <p:cBhvr>
                                        <p:cTn id="63" dur="500"/>
                                        <p:tgtEl>
                                          <p:spTgt spid="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500" fill="hold"/>
                                        <p:tgtEl>
                                          <p:spTgt spid="11"/>
                                        </p:tgtEl>
                                        <p:attrNameLst>
                                          <p:attrName>ppt_w</p:attrName>
                                        </p:attrNameLst>
                                      </p:cBhvr>
                                      <p:tavLst>
                                        <p:tav tm="0">
                                          <p:val>
                                            <p:fltVal val="0"/>
                                          </p:val>
                                        </p:tav>
                                        <p:tav tm="100000">
                                          <p:val>
                                            <p:strVal val="#ppt_w"/>
                                          </p:val>
                                        </p:tav>
                                      </p:tavLst>
                                    </p:anim>
                                    <p:anim calcmode="lin" valueType="num">
                                      <p:cBhvr>
                                        <p:cTn id="67" dur="500" fill="hold"/>
                                        <p:tgtEl>
                                          <p:spTgt spid="11"/>
                                        </p:tgtEl>
                                        <p:attrNameLst>
                                          <p:attrName>ppt_h</p:attrName>
                                        </p:attrNameLst>
                                      </p:cBhvr>
                                      <p:tavLst>
                                        <p:tav tm="0">
                                          <p:val>
                                            <p:fltVal val="0"/>
                                          </p:val>
                                        </p:tav>
                                        <p:tav tm="100000">
                                          <p:val>
                                            <p:strVal val="#ppt_h"/>
                                          </p:val>
                                        </p:tav>
                                      </p:tavLst>
                                    </p:anim>
                                    <p:animEffect transition="in" filter="fade">
                                      <p:cBhvr>
                                        <p:cTn id="68" dur="500"/>
                                        <p:tgtEl>
                                          <p:spTgt spid="11"/>
                                        </p:tgtEl>
                                      </p:cBhvr>
                                    </p:animEffect>
                                  </p:childTnLst>
                                </p:cTn>
                              </p:par>
                            </p:childTnLst>
                          </p:cTn>
                        </p:par>
                        <p:par>
                          <p:cTn id="69" fill="hold">
                            <p:stCondLst>
                              <p:cond delay="1000"/>
                            </p:stCondLst>
                            <p:childTnLst>
                              <p:par>
                                <p:cTn id="70" presetID="2" presetClass="entr" presetSubtype="4" fill="hold" nodeType="afterEffect">
                                  <p:stCondLst>
                                    <p:cond delay="0"/>
                                  </p:stCondLst>
                                  <p:childTnLst>
                                    <p:set>
                                      <p:cBhvr>
                                        <p:cTn id="71" dur="1" fill="hold">
                                          <p:stCondLst>
                                            <p:cond delay="0"/>
                                          </p:stCondLst>
                                        </p:cTn>
                                        <p:tgtEl>
                                          <p:spTgt spid="18"/>
                                        </p:tgtEl>
                                        <p:attrNameLst>
                                          <p:attrName>style.visibility</p:attrName>
                                        </p:attrNameLst>
                                      </p:cBhvr>
                                      <p:to>
                                        <p:strVal val="visible"/>
                                      </p:to>
                                    </p:set>
                                    <p:anim calcmode="lin" valueType="num">
                                      <p:cBhvr additive="base">
                                        <p:cTn id="72" dur="500" fill="hold"/>
                                        <p:tgtEl>
                                          <p:spTgt spid="18"/>
                                        </p:tgtEl>
                                        <p:attrNameLst>
                                          <p:attrName>ppt_x</p:attrName>
                                        </p:attrNameLst>
                                      </p:cBhvr>
                                      <p:tavLst>
                                        <p:tav tm="0">
                                          <p:val>
                                            <p:strVal val="#ppt_x"/>
                                          </p:val>
                                        </p:tav>
                                        <p:tav tm="100000">
                                          <p:val>
                                            <p:strVal val="#ppt_x"/>
                                          </p:val>
                                        </p:tav>
                                      </p:tavLst>
                                    </p:anim>
                                    <p:anim calcmode="lin" valueType="num">
                                      <p:cBhvr additive="base">
                                        <p:cTn id="73"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3564178" y="69933"/>
            <a:ext cx="5305620" cy="1015663"/>
          </a:xfrm>
          <a:prstGeom prst="rect">
            <a:avLst/>
          </a:prstGeom>
          <a:noFill/>
        </p:spPr>
        <p:txBody>
          <a:bodyPr wrap="none" rtlCol="0">
            <a:spAutoFit/>
          </a:bodyPr>
          <a:lstStyle/>
          <a:p>
            <a:pPr algn="ctr"/>
            <a:r>
              <a:rPr lang="en-US" sz="6000" b="1" dirty="0">
                <a:solidFill>
                  <a:schemeClr val="accent1"/>
                </a:solidFill>
                <a:latin typeface="+mj-lt"/>
              </a:rPr>
              <a:t>Snippet </a:t>
            </a:r>
            <a:r>
              <a:rPr lang="en-US" sz="6000" b="1" dirty="0">
                <a:solidFill>
                  <a:schemeClr val="accent2"/>
                </a:solidFill>
                <a:latin typeface="+mj-lt"/>
              </a:rPr>
              <a:t> </a:t>
            </a:r>
            <a:r>
              <a:rPr lang="en-US" sz="6000" b="1" dirty="0">
                <a:solidFill>
                  <a:srgbClr val="FFC000"/>
                </a:solidFill>
                <a:latin typeface="+mj-lt"/>
              </a:rPr>
              <a:t>of Data</a:t>
            </a: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4BE5EC4-5237-42DF-812F-1921FE10B9A3}"/>
              </a:ext>
            </a:extLst>
          </p:cNvPr>
          <p:cNvSpPr/>
          <p:nvPr/>
        </p:nvSpPr>
        <p:spPr>
          <a:xfrm>
            <a:off x="2461546" y="54159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35EE526-B13E-4526-AD7C-F18ADBCD6C9A}"/>
              </a:ext>
            </a:extLst>
          </p:cNvPr>
          <p:cNvSpPr/>
          <p:nvPr/>
        </p:nvSpPr>
        <p:spPr>
          <a:xfrm>
            <a:off x="9506426" y="9932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CFD3F28-8FA8-42B6-91DF-85FDBFE401E1}"/>
              </a:ext>
            </a:extLst>
          </p:cNvPr>
          <p:cNvSpPr/>
          <p:nvPr/>
        </p:nvSpPr>
        <p:spPr>
          <a:xfrm>
            <a:off x="812197" y="59645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1E6A51F-704E-4D35-A15B-28140D79EA3A}"/>
              </a:ext>
            </a:extLst>
          </p:cNvPr>
          <p:cNvSpPr/>
          <p:nvPr/>
        </p:nvSpPr>
        <p:spPr>
          <a:xfrm>
            <a:off x="11105293" y="316706"/>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3"/>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3"/>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3"/>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3" name="Picture 2">
            <a:extLst>
              <a:ext uri="{FF2B5EF4-FFF2-40B4-BE49-F238E27FC236}">
                <a16:creationId xmlns:a16="http://schemas.microsoft.com/office/drawing/2014/main" id="{A18BA183-4D37-C1DA-6175-44AB264106D9}"/>
              </a:ext>
            </a:extLst>
          </p:cNvPr>
          <p:cNvPicPr>
            <a:picLocks noChangeAspect="1"/>
          </p:cNvPicPr>
          <p:nvPr/>
        </p:nvPicPr>
        <p:blipFill>
          <a:blip r:embed="rId2"/>
          <a:stretch>
            <a:fillRect/>
          </a:stretch>
        </p:blipFill>
        <p:spPr>
          <a:xfrm>
            <a:off x="6770407" y="2443085"/>
            <a:ext cx="3971923" cy="2286000"/>
          </a:xfrm>
          <a:prstGeom prst="rect">
            <a:avLst/>
          </a:prstGeom>
          <a:solidFill>
            <a:schemeClr val="accent3"/>
          </a:solidFill>
        </p:spPr>
      </p:pic>
      <p:pic>
        <p:nvPicPr>
          <p:cNvPr id="19" name="Picture 18">
            <a:extLst>
              <a:ext uri="{FF2B5EF4-FFF2-40B4-BE49-F238E27FC236}">
                <a16:creationId xmlns:a16="http://schemas.microsoft.com/office/drawing/2014/main" id="{EA5996F3-2496-4CF8-5D40-98014E4F53CF}"/>
              </a:ext>
            </a:extLst>
          </p:cNvPr>
          <p:cNvPicPr>
            <a:picLocks noChangeAspect="1"/>
          </p:cNvPicPr>
          <p:nvPr/>
        </p:nvPicPr>
        <p:blipFill>
          <a:blip r:embed="rId3"/>
          <a:stretch>
            <a:fillRect/>
          </a:stretch>
        </p:blipFill>
        <p:spPr>
          <a:xfrm>
            <a:off x="1705029" y="2458851"/>
            <a:ext cx="4923693" cy="2286000"/>
          </a:xfrm>
          <a:prstGeom prst="rect">
            <a:avLst/>
          </a:prstGeom>
          <a:solidFill>
            <a:schemeClr val="accent3"/>
          </a:solidFill>
        </p:spPr>
      </p:pic>
    </p:spTree>
    <p:extLst>
      <p:ext uri="{BB962C8B-B14F-4D97-AF65-F5344CB8AC3E}">
        <p14:creationId xmlns:p14="http://schemas.microsoft.com/office/powerpoint/2010/main" val="1736201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ppt_w</p:attrName>
                                        </p:attrNameLst>
                                      </p:cBhvr>
                                      <p:tavLst>
                                        <p:tav tm="0">
                                          <p:val>
                                            <p:fltVal val="0"/>
                                          </p:val>
                                        </p:tav>
                                        <p:tav tm="100000">
                                          <p:val>
                                            <p:strVal val="#ppt_w"/>
                                          </p:val>
                                        </p:tav>
                                      </p:tavLst>
                                    </p:anim>
                                    <p:anim calcmode="lin" valueType="num">
                                      <p:cBhvr>
                                        <p:cTn id="37" dur="500" fill="hold"/>
                                        <p:tgtEl>
                                          <p:spTgt spid="6"/>
                                        </p:tgtEl>
                                        <p:attrNameLst>
                                          <p:attrName>ppt_h</p:attrName>
                                        </p:attrNameLst>
                                      </p:cBhvr>
                                      <p:tavLst>
                                        <p:tav tm="0">
                                          <p:val>
                                            <p:fltVal val="0"/>
                                          </p:val>
                                        </p:tav>
                                        <p:tav tm="100000">
                                          <p:val>
                                            <p:strVal val="#ppt_h"/>
                                          </p:val>
                                        </p:tav>
                                      </p:tavLst>
                                    </p:anim>
                                    <p:animEffect transition="in" filter="fade">
                                      <p:cBhvr>
                                        <p:cTn id="38" dur="500"/>
                                        <p:tgtEl>
                                          <p:spTgt spid="6"/>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p:cTn id="51" dur="500" fill="hold"/>
                                        <p:tgtEl>
                                          <p:spTgt spid="5"/>
                                        </p:tgtEl>
                                        <p:attrNameLst>
                                          <p:attrName>ppt_w</p:attrName>
                                        </p:attrNameLst>
                                      </p:cBhvr>
                                      <p:tavLst>
                                        <p:tav tm="0">
                                          <p:val>
                                            <p:fltVal val="0"/>
                                          </p:val>
                                        </p:tav>
                                        <p:tav tm="100000">
                                          <p:val>
                                            <p:strVal val="#ppt_w"/>
                                          </p:val>
                                        </p:tav>
                                      </p:tavLst>
                                    </p:anim>
                                    <p:anim calcmode="lin" valueType="num">
                                      <p:cBhvr>
                                        <p:cTn id="52" dur="500" fill="hold"/>
                                        <p:tgtEl>
                                          <p:spTgt spid="5"/>
                                        </p:tgtEl>
                                        <p:attrNameLst>
                                          <p:attrName>ppt_h</p:attrName>
                                        </p:attrNameLst>
                                      </p:cBhvr>
                                      <p:tavLst>
                                        <p:tav tm="0">
                                          <p:val>
                                            <p:fltVal val="0"/>
                                          </p:val>
                                        </p:tav>
                                        <p:tav tm="100000">
                                          <p:val>
                                            <p:strVal val="#ppt_h"/>
                                          </p:val>
                                        </p:tav>
                                      </p:tavLst>
                                    </p:anim>
                                    <p:animEffect transition="in" filter="fade">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p:cTn id="61" dur="500" fill="hold"/>
                                        <p:tgtEl>
                                          <p:spTgt spid="8"/>
                                        </p:tgtEl>
                                        <p:attrNameLst>
                                          <p:attrName>ppt_w</p:attrName>
                                        </p:attrNameLst>
                                      </p:cBhvr>
                                      <p:tavLst>
                                        <p:tav tm="0">
                                          <p:val>
                                            <p:fltVal val="0"/>
                                          </p:val>
                                        </p:tav>
                                        <p:tav tm="100000">
                                          <p:val>
                                            <p:strVal val="#ppt_w"/>
                                          </p:val>
                                        </p:tav>
                                      </p:tavLst>
                                    </p:anim>
                                    <p:anim calcmode="lin" valueType="num">
                                      <p:cBhvr>
                                        <p:cTn id="62" dur="500" fill="hold"/>
                                        <p:tgtEl>
                                          <p:spTgt spid="8"/>
                                        </p:tgtEl>
                                        <p:attrNameLst>
                                          <p:attrName>ppt_h</p:attrName>
                                        </p:attrNameLst>
                                      </p:cBhvr>
                                      <p:tavLst>
                                        <p:tav tm="0">
                                          <p:val>
                                            <p:fltVal val="0"/>
                                          </p:val>
                                        </p:tav>
                                        <p:tav tm="100000">
                                          <p:val>
                                            <p:strVal val="#ppt_h"/>
                                          </p:val>
                                        </p:tav>
                                      </p:tavLst>
                                    </p:anim>
                                    <p:animEffect transition="in" filter="fade">
                                      <p:cBhvr>
                                        <p:cTn id="63" dur="500"/>
                                        <p:tgtEl>
                                          <p:spTgt spid="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500" fill="hold"/>
                                        <p:tgtEl>
                                          <p:spTgt spid="11"/>
                                        </p:tgtEl>
                                        <p:attrNameLst>
                                          <p:attrName>ppt_w</p:attrName>
                                        </p:attrNameLst>
                                      </p:cBhvr>
                                      <p:tavLst>
                                        <p:tav tm="0">
                                          <p:val>
                                            <p:fltVal val="0"/>
                                          </p:val>
                                        </p:tav>
                                        <p:tav tm="100000">
                                          <p:val>
                                            <p:strVal val="#ppt_w"/>
                                          </p:val>
                                        </p:tav>
                                      </p:tavLst>
                                    </p:anim>
                                    <p:anim calcmode="lin" valueType="num">
                                      <p:cBhvr>
                                        <p:cTn id="67" dur="500" fill="hold"/>
                                        <p:tgtEl>
                                          <p:spTgt spid="11"/>
                                        </p:tgtEl>
                                        <p:attrNameLst>
                                          <p:attrName>ppt_h</p:attrName>
                                        </p:attrNameLst>
                                      </p:cBhvr>
                                      <p:tavLst>
                                        <p:tav tm="0">
                                          <p:val>
                                            <p:fltVal val="0"/>
                                          </p:val>
                                        </p:tav>
                                        <p:tav tm="100000">
                                          <p:val>
                                            <p:strVal val="#ppt_h"/>
                                          </p:val>
                                        </p:tav>
                                      </p:tavLst>
                                    </p:anim>
                                    <p:animEffect transition="in" filter="fade">
                                      <p:cBhvr>
                                        <p:cTn id="68" dur="500"/>
                                        <p:tgtEl>
                                          <p:spTgt spid="11"/>
                                        </p:tgtEl>
                                      </p:cBhvr>
                                    </p:animEffect>
                                  </p:childTnLst>
                                </p:cTn>
                              </p:par>
                            </p:childTnLst>
                          </p:cTn>
                        </p:par>
                        <p:par>
                          <p:cTn id="69" fill="hold">
                            <p:stCondLst>
                              <p:cond delay="1000"/>
                            </p:stCondLst>
                            <p:childTnLst>
                              <p:par>
                                <p:cTn id="70" presetID="2" presetClass="entr" presetSubtype="4" fill="hold" nodeType="afterEffect">
                                  <p:stCondLst>
                                    <p:cond delay="0"/>
                                  </p:stCondLst>
                                  <p:childTnLst>
                                    <p:set>
                                      <p:cBhvr>
                                        <p:cTn id="71" dur="1" fill="hold">
                                          <p:stCondLst>
                                            <p:cond delay="0"/>
                                          </p:stCondLst>
                                        </p:cTn>
                                        <p:tgtEl>
                                          <p:spTgt spid="3"/>
                                        </p:tgtEl>
                                        <p:attrNameLst>
                                          <p:attrName>style.visibility</p:attrName>
                                        </p:attrNameLst>
                                      </p:cBhvr>
                                      <p:to>
                                        <p:strVal val="visible"/>
                                      </p:to>
                                    </p:set>
                                    <p:anim calcmode="lin" valueType="num">
                                      <p:cBhvr additive="base">
                                        <p:cTn id="72" dur="500" fill="hold"/>
                                        <p:tgtEl>
                                          <p:spTgt spid="3"/>
                                        </p:tgtEl>
                                        <p:attrNameLst>
                                          <p:attrName>ppt_x</p:attrName>
                                        </p:attrNameLst>
                                      </p:cBhvr>
                                      <p:tavLst>
                                        <p:tav tm="0">
                                          <p:val>
                                            <p:strVal val="#ppt_x"/>
                                          </p:val>
                                        </p:tav>
                                        <p:tav tm="100000">
                                          <p:val>
                                            <p:strVal val="#ppt_x"/>
                                          </p:val>
                                        </p:tav>
                                      </p:tavLst>
                                    </p:anim>
                                    <p:anim calcmode="lin" valueType="num">
                                      <p:cBhvr additive="base">
                                        <p:cTn id="7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2690321" y="69933"/>
            <a:ext cx="7053341" cy="1015663"/>
          </a:xfrm>
          <a:prstGeom prst="rect">
            <a:avLst/>
          </a:prstGeom>
          <a:noFill/>
        </p:spPr>
        <p:txBody>
          <a:bodyPr wrap="none" rtlCol="0">
            <a:spAutoFit/>
          </a:bodyPr>
          <a:lstStyle/>
          <a:p>
            <a:pPr algn="ctr"/>
            <a:r>
              <a:rPr lang="en-US" sz="6000" b="1" dirty="0">
                <a:solidFill>
                  <a:schemeClr val="accent1"/>
                </a:solidFill>
                <a:latin typeface="+mj-lt"/>
              </a:rPr>
              <a:t>Emotions </a:t>
            </a:r>
            <a:r>
              <a:rPr lang="en-US" sz="6000" b="1" dirty="0">
                <a:solidFill>
                  <a:schemeClr val="accent2"/>
                </a:solidFill>
                <a:latin typeface="+mj-lt"/>
              </a:rPr>
              <a:t> in the Data</a:t>
            </a: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5"/>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1">
              <a:alpha val="50000"/>
            </a:schemeClr>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3" name="Picture 2">
            <a:extLst>
              <a:ext uri="{FF2B5EF4-FFF2-40B4-BE49-F238E27FC236}">
                <a16:creationId xmlns:a16="http://schemas.microsoft.com/office/drawing/2014/main" id="{E131C809-778E-B631-26F1-FBFA7300CFC6}"/>
              </a:ext>
            </a:extLst>
          </p:cNvPr>
          <p:cNvPicPr>
            <a:picLocks noChangeAspect="1"/>
          </p:cNvPicPr>
          <p:nvPr/>
        </p:nvPicPr>
        <p:blipFill>
          <a:blip r:embed="rId2"/>
          <a:stretch>
            <a:fillRect/>
          </a:stretch>
        </p:blipFill>
        <p:spPr>
          <a:xfrm>
            <a:off x="1925636" y="2569778"/>
            <a:ext cx="8340728" cy="1718444"/>
          </a:xfrm>
          <a:prstGeom prst="rect">
            <a:avLst/>
          </a:prstGeom>
        </p:spPr>
      </p:pic>
      <p:sp>
        <p:nvSpPr>
          <p:cNvPr id="17" name="Freeform: Shape 16">
            <a:extLst>
              <a:ext uri="{FF2B5EF4-FFF2-40B4-BE49-F238E27FC236}">
                <a16:creationId xmlns:a16="http://schemas.microsoft.com/office/drawing/2014/main" id="{086A5E75-8100-887E-3C21-F9ED58EAD27A}"/>
              </a:ext>
            </a:extLst>
          </p:cNvPr>
          <p:cNvSpPr/>
          <p:nvPr/>
        </p:nvSpPr>
        <p:spPr>
          <a:xfrm>
            <a:off x="2461546" y="52582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F21DA20-310F-21A3-7892-A3CE7655918F}"/>
              </a:ext>
            </a:extLst>
          </p:cNvPr>
          <p:cNvSpPr/>
          <p:nvPr/>
        </p:nvSpPr>
        <p:spPr>
          <a:xfrm>
            <a:off x="9506426" y="97750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CB7A63A-FBE2-A203-0075-15143BF06FBB}"/>
              </a:ext>
            </a:extLst>
          </p:cNvPr>
          <p:cNvSpPr/>
          <p:nvPr/>
        </p:nvSpPr>
        <p:spPr>
          <a:xfrm>
            <a:off x="812197" y="58069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5A4B050-1E8B-5911-D63A-196C7DD40AA3}"/>
              </a:ext>
            </a:extLst>
          </p:cNvPr>
          <p:cNvSpPr/>
          <p:nvPr/>
        </p:nvSpPr>
        <p:spPr>
          <a:xfrm>
            <a:off x="11105293" y="300941"/>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FCC022AD-1518-B5B1-481A-0C2305983CA6}"/>
              </a:ext>
            </a:extLst>
          </p:cNvPr>
          <p:cNvSpPr/>
          <p:nvPr/>
        </p:nvSpPr>
        <p:spPr>
          <a:xfrm>
            <a:off x="11696224" y="2207656"/>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5"/>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1294932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p:cTn id="11" dur="500" fill="hold"/>
                                        <p:tgtEl>
                                          <p:spTgt spid="16"/>
                                        </p:tgtEl>
                                        <p:attrNameLst>
                                          <p:attrName>ppt_w</p:attrName>
                                        </p:attrNameLst>
                                      </p:cBhvr>
                                      <p:tavLst>
                                        <p:tav tm="0">
                                          <p:val>
                                            <p:fltVal val="0"/>
                                          </p:val>
                                        </p:tav>
                                        <p:tav tm="100000">
                                          <p:val>
                                            <p:strVal val="#ppt_w"/>
                                          </p:val>
                                        </p:tav>
                                      </p:tavLst>
                                    </p:anim>
                                    <p:anim calcmode="lin" valueType="num">
                                      <p:cBhvr>
                                        <p:cTn id="12" dur="500" fill="hold"/>
                                        <p:tgtEl>
                                          <p:spTgt spid="16"/>
                                        </p:tgtEl>
                                        <p:attrNameLst>
                                          <p:attrName>ppt_h</p:attrName>
                                        </p:attrNameLst>
                                      </p:cBhvr>
                                      <p:tavLst>
                                        <p:tav tm="0">
                                          <p:val>
                                            <p:fltVal val="0"/>
                                          </p:val>
                                        </p:tav>
                                        <p:tav tm="100000">
                                          <p:val>
                                            <p:strVal val="#ppt_h"/>
                                          </p:val>
                                        </p:tav>
                                      </p:tavLst>
                                    </p:anim>
                                    <p:animEffect transition="in" filter="fade">
                                      <p:cBhvr>
                                        <p:cTn id="13" dur="500"/>
                                        <p:tgtEl>
                                          <p:spTgt spid="16"/>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500" fill="hold"/>
                                        <p:tgtEl>
                                          <p:spTgt spid="9"/>
                                        </p:tgtEl>
                                        <p:attrNameLst>
                                          <p:attrName>ppt_w</p:attrName>
                                        </p:attrNameLst>
                                      </p:cBhvr>
                                      <p:tavLst>
                                        <p:tav tm="0">
                                          <p:val>
                                            <p:fltVal val="0"/>
                                          </p:val>
                                        </p:tav>
                                        <p:tav tm="100000">
                                          <p:val>
                                            <p:strVal val="#ppt_w"/>
                                          </p:val>
                                        </p:tav>
                                      </p:tavLst>
                                    </p:anim>
                                    <p:anim calcmode="lin" valueType="num">
                                      <p:cBhvr>
                                        <p:cTn id="22" dur="500" fill="hold"/>
                                        <p:tgtEl>
                                          <p:spTgt spid="9"/>
                                        </p:tgtEl>
                                        <p:attrNameLst>
                                          <p:attrName>ppt_h</p:attrName>
                                        </p:attrNameLst>
                                      </p:cBhvr>
                                      <p:tavLst>
                                        <p:tav tm="0">
                                          <p:val>
                                            <p:fltVal val="0"/>
                                          </p:val>
                                        </p:tav>
                                        <p:tav tm="100000">
                                          <p:val>
                                            <p:strVal val="#ppt_h"/>
                                          </p:val>
                                        </p:tav>
                                      </p:tavLst>
                                    </p:anim>
                                    <p:animEffect transition="in" filter="fade">
                                      <p:cBhvr>
                                        <p:cTn id="23" dur="500"/>
                                        <p:tgtEl>
                                          <p:spTgt spid="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Effect transition="in" filter="fade">
                                      <p:cBhvr>
                                        <p:cTn id="33" dur="500"/>
                                        <p:tgtEl>
                                          <p:spTgt spid="5"/>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Effect transition="in" filter="fade">
                                      <p:cBhvr>
                                        <p:cTn id="38" dur="500"/>
                                        <p:tgtEl>
                                          <p:spTgt spid="7"/>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p:cTn id="41" dur="500" fill="hold"/>
                                        <p:tgtEl>
                                          <p:spTgt spid="8"/>
                                        </p:tgtEl>
                                        <p:attrNameLst>
                                          <p:attrName>ppt_w</p:attrName>
                                        </p:attrNameLst>
                                      </p:cBhvr>
                                      <p:tavLst>
                                        <p:tav tm="0">
                                          <p:val>
                                            <p:fltVal val="0"/>
                                          </p:val>
                                        </p:tav>
                                        <p:tav tm="100000">
                                          <p:val>
                                            <p:strVal val="#ppt_w"/>
                                          </p:val>
                                        </p:tav>
                                      </p:tavLst>
                                    </p:anim>
                                    <p:anim calcmode="lin" valueType="num">
                                      <p:cBhvr>
                                        <p:cTn id="42" dur="500" fill="hold"/>
                                        <p:tgtEl>
                                          <p:spTgt spid="8"/>
                                        </p:tgtEl>
                                        <p:attrNameLst>
                                          <p:attrName>ppt_h</p:attrName>
                                        </p:attrNameLst>
                                      </p:cBhvr>
                                      <p:tavLst>
                                        <p:tav tm="0">
                                          <p:val>
                                            <p:fltVal val="0"/>
                                          </p:val>
                                        </p:tav>
                                        <p:tav tm="100000">
                                          <p:val>
                                            <p:strVal val="#ppt_h"/>
                                          </p:val>
                                        </p:tav>
                                      </p:tavLst>
                                    </p:anim>
                                    <p:animEffect transition="in" filter="fade">
                                      <p:cBhvr>
                                        <p:cTn id="43" dur="500"/>
                                        <p:tgtEl>
                                          <p:spTgt spid="8"/>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childTnLst>
                          </p:cTn>
                        </p:par>
                        <p:par>
                          <p:cTn id="49" fill="hold">
                            <p:stCondLst>
                              <p:cond delay="1000"/>
                            </p:stCondLst>
                            <p:childTnLst>
                              <p:par>
                                <p:cTn id="50" presetID="2" presetClass="entr" presetSubtype="4" fill="hold" nodeType="afterEffect">
                                  <p:stCondLst>
                                    <p:cond delay="0"/>
                                  </p:stCondLst>
                                  <p:childTnLst>
                                    <p:set>
                                      <p:cBhvr>
                                        <p:cTn id="51" dur="1" fill="hold">
                                          <p:stCondLst>
                                            <p:cond delay="0"/>
                                          </p:stCondLst>
                                        </p:cTn>
                                        <p:tgtEl>
                                          <p:spTgt spid="3"/>
                                        </p:tgtEl>
                                        <p:attrNameLst>
                                          <p:attrName>style.visibility</p:attrName>
                                        </p:attrNameLst>
                                      </p:cBhvr>
                                      <p:to>
                                        <p:strVal val="visible"/>
                                      </p:to>
                                    </p:set>
                                    <p:anim calcmode="lin" valueType="num">
                                      <p:cBhvr additive="base">
                                        <p:cTn id="52" dur="500" fill="hold"/>
                                        <p:tgtEl>
                                          <p:spTgt spid="3"/>
                                        </p:tgtEl>
                                        <p:attrNameLst>
                                          <p:attrName>ppt_x</p:attrName>
                                        </p:attrNameLst>
                                      </p:cBhvr>
                                      <p:tavLst>
                                        <p:tav tm="0">
                                          <p:val>
                                            <p:strVal val="#ppt_x"/>
                                          </p:val>
                                        </p:tav>
                                        <p:tav tm="100000">
                                          <p:val>
                                            <p:strVal val="#ppt_x"/>
                                          </p:val>
                                        </p:tav>
                                      </p:tavLst>
                                    </p:anim>
                                    <p:anim calcmode="lin" valueType="num">
                                      <p:cBhvr additive="base">
                                        <p:cTn id="53" dur="500" fill="hold"/>
                                        <p:tgtEl>
                                          <p:spTgt spid="3"/>
                                        </p:tgtEl>
                                        <p:attrNameLst>
                                          <p:attrName>ppt_y</p:attrName>
                                        </p:attrNameLst>
                                      </p:cBhvr>
                                      <p:tavLst>
                                        <p:tav tm="0">
                                          <p:val>
                                            <p:strVal val="1+#ppt_h/2"/>
                                          </p:val>
                                        </p:tav>
                                        <p:tav tm="100000">
                                          <p:val>
                                            <p:strVal val="#ppt_y"/>
                                          </p:val>
                                        </p:tav>
                                      </p:tavLst>
                                    </p:anim>
                                  </p:childTnLst>
                                </p:cTn>
                              </p:par>
                              <p:par>
                                <p:cTn id="54" presetID="53" presetClass="entr" presetSubtype="16"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 calcmode="lin" valueType="num">
                                      <p:cBhvr>
                                        <p:cTn id="56" dur="500" fill="hold"/>
                                        <p:tgtEl>
                                          <p:spTgt spid="17"/>
                                        </p:tgtEl>
                                        <p:attrNameLst>
                                          <p:attrName>ppt_w</p:attrName>
                                        </p:attrNameLst>
                                      </p:cBhvr>
                                      <p:tavLst>
                                        <p:tav tm="0">
                                          <p:val>
                                            <p:fltVal val="0"/>
                                          </p:val>
                                        </p:tav>
                                        <p:tav tm="100000">
                                          <p:val>
                                            <p:strVal val="#ppt_w"/>
                                          </p:val>
                                        </p:tav>
                                      </p:tavLst>
                                    </p:anim>
                                    <p:anim calcmode="lin" valueType="num">
                                      <p:cBhvr>
                                        <p:cTn id="57" dur="500" fill="hold"/>
                                        <p:tgtEl>
                                          <p:spTgt spid="17"/>
                                        </p:tgtEl>
                                        <p:attrNameLst>
                                          <p:attrName>ppt_h</p:attrName>
                                        </p:attrNameLst>
                                      </p:cBhvr>
                                      <p:tavLst>
                                        <p:tav tm="0">
                                          <p:val>
                                            <p:fltVal val="0"/>
                                          </p:val>
                                        </p:tav>
                                        <p:tav tm="100000">
                                          <p:val>
                                            <p:strVal val="#ppt_h"/>
                                          </p:val>
                                        </p:tav>
                                      </p:tavLst>
                                    </p:anim>
                                    <p:animEffect transition="in" filter="fade">
                                      <p:cBhvr>
                                        <p:cTn id="58" dur="500"/>
                                        <p:tgtEl>
                                          <p:spTgt spid="1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anim calcmode="lin" valueType="num">
                                      <p:cBhvr>
                                        <p:cTn id="61" dur="500" fill="hold"/>
                                        <p:tgtEl>
                                          <p:spTgt spid="20"/>
                                        </p:tgtEl>
                                        <p:attrNameLst>
                                          <p:attrName>ppt_w</p:attrName>
                                        </p:attrNameLst>
                                      </p:cBhvr>
                                      <p:tavLst>
                                        <p:tav tm="0">
                                          <p:val>
                                            <p:fltVal val="0"/>
                                          </p:val>
                                        </p:tav>
                                        <p:tav tm="100000">
                                          <p:val>
                                            <p:strVal val="#ppt_w"/>
                                          </p:val>
                                        </p:tav>
                                      </p:tavLst>
                                    </p:anim>
                                    <p:anim calcmode="lin" valueType="num">
                                      <p:cBhvr>
                                        <p:cTn id="62" dur="500" fill="hold"/>
                                        <p:tgtEl>
                                          <p:spTgt spid="20"/>
                                        </p:tgtEl>
                                        <p:attrNameLst>
                                          <p:attrName>ppt_h</p:attrName>
                                        </p:attrNameLst>
                                      </p:cBhvr>
                                      <p:tavLst>
                                        <p:tav tm="0">
                                          <p:val>
                                            <p:fltVal val="0"/>
                                          </p:val>
                                        </p:tav>
                                        <p:tav tm="100000">
                                          <p:val>
                                            <p:strVal val="#ppt_h"/>
                                          </p:val>
                                        </p:tav>
                                      </p:tavLst>
                                    </p:anim>
                                    <p:animEffect transition="in" filter="fade">
                                      <p:cBhvr>
                                        <p:cTn id="63" dur="500"/>
                                        <p:tgtEl>
                                          <p:spTgt spid="20"/>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9"/>
                                        </p:tgtEl>
                                        <p:attrNameLst>
                                          <p:attrName>style.visibility</p:attrName>
                                        </p:attrNameLst>
                                      </p:cBhvr>
                                      <p:to>
                                        <p:strVal val="visible"/>
                                      </p:to>
                                    </p:set>
                                    <p:anim calcmode="lin" valueType="num">
                                      <p:cBhvr>
                                        <p:cTn id="66" dur="500" fill="hold"/>
                                        <p:tgtEl>
                                          <p:spTgt spid="19"/>
                                        </p:tgtEl>
                                        <p:attrNameLst>
                                          <p:attrName>ppt_w</p:attrName>
                                        </p:attrNameLst>
                                      </p:cBhvr>
                                      <p:tavLst>
                                        <p:tav tm="0">
                                          <p:val>
                                            <p:fltVal val="0"/>
                                          </p:val>
                                        </p:tav>
                                        <p:tav tm="100000">
                                          <p:val>
                                            <p:strVal val="#ppt_w"/>
                                          </p:val>
                                        </p:tav>
                                      </p:tavLst>
                                    </p:anim>
                                    <p:anim calcmode="lin" valueType="num">
                                      <p:cBhvr>
                                        <p:cTn id="67" dur="500" fill="hold"/>
                                        <p:tgtEl>
                                          <p:spTgt spid="19"/>
                                        </p:tgtEl>
                                        <p:attrNameLst>
                                          <p:attrName>ppt_h</p:attrName>
                                        </p:attrNameLst>
                                      </p:cBhvr>
                                      <p:tavLst>
                                        <p:tav tm="0">
                                          <p:val>
                                            <p:fltVal val="0"/>
                                          </p:val>
                                        </p:tav>
                                        <p:tav tm="100000">
                                          <p:val>
                                            <p:strVal val="#ppt_h"/>
                                          </p:val>
                                        </p:tav>
                                      </p:tavLst>
                                    </p:anim>
                                    <p:animEffect transition="in" filter="fade">
                                      <p:cBhvr>
                                        <p:cTn id="68" dur="500"/>
                                        <p:tgtEl>
                                          <p:spTgt spid="19"/>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 calcmode="lin" valueType="num">
                                      <p:cBhvr>
                                        <p:cTn id="71" dur="500" fill="hold"/>
                                        <p:tgtEl>
                                          <p:spTgt spid="22"/>
                                        </p:tgtEl>
                                        <p:attrNameLst>
                                          <p:attrName>ppt_w</p:attrName>
                                        </p:attrNameLst>
                                      </p:cBhvr>
                                      <p:tavLst>
                                        <p:tav tm="0">
                                          <p:val>
                                            <p:fltVal val="0"/>
                                          </p:val>
                                        </p:tav>
                                        <p:tav tm="100000">
                                          <p:val>
                                            <p:strVal val="#ppt_w"/>
                                          </p:val>
                                        </p:tav>
                                      </p:tavLst>
                                    </p:anim>
                                    <p:anim calcmode="lin" valueType="num">
                                      <p:cBhvr>
                                        <p:cTn id="72" dur="500" fill="hold"/>
                                        <p:tgtEl>
                                          <p:spTgt spid="22"/>
                                        </p:tgtEl>
                                        <p:attrNameLst>
                                          <p:attrName>ppt_h</p:attrName>
                                        </p:attrNameLst>
                                      </p:cBhvr>
                                      <p:tavLst>
                                        <p:tav tm="0">
                                          <p:val>
                                            <p:fltVal val="0"/>
                                          </p:val>
                                        </p:tav>
                                        <p:tav tm="100000">
                                          <p:val>
                                            <p:strVal val="#ppt_h"/>
                                          </p:val>
                                        </p:tav>
                                      </p:tavLst>
                                    </p:anim>
                                    <p:animEffect transition="in" filter="fade">
                                      <p:cBhvr>
                                        <p:cTn id="73" dur="500"/>
                                        <p:tgtEl>
                                          <p:spTgt spid="22"/>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23"/>
                                        </p:tgtEl>
                                        <p:attrNameLst>
                                          <p:attrName>style.visibility</p:attrName>
                                        </p:attrNameLst>
                                      </p:cBhvr>
                                      <p:to>
                                        <p:strVal val="visible"/>
                                      </p:to>
                                    </p:set>
                                    <p:anim calcmode="lin" valueType="num">
                                      <p:cBhvr>
                                        <p:cTn id="76" dur="500" fill="hold"/>
                                        <p:tgtEl>
                                          <p:spTgt spid="23"/>
                                        </p:tgtEl>
                                        <p:attrNameLst>
                                          <p:attrName>ppt_w</p:attrName>
                                        </p:attrNameLst>
                                      </p:cBhvr>
                                      <p:tavLst>
                                        <p:tav tm="0">
                                          <p:val>
                                            <p:fltVal val="0"/>
                                          </p:val>
                                        </p:tav>
                                        <p:tav tm="100000">
                                          <p:val>
                                            <p:strVal val="#ppt_w"/>
                                          </p:val>
                                        </p:tav>
                                      </p:tavLst>
                                    </p:anim>
                                    <p:anim calcmode="lin" valueType="num">
                                      <p:cBhvr>
                                        <p:cTn id="77" dur="500" fill="hold"/>
                                        <p:tgtEl>
                                          <p:spTgt spid="23"/>
                                        </p:tgtEl>
                                        <p:attrNameLst>
                                          <p:attrName>ppt_h</p:attrName>
                                        </p:attrNameLst>
                                      </p:cBhvr>
                                      <p:tavLst>
                                        <p:tav tm="0">
                                          <p:val>
                                            <p:fltVal val="0"/>
                                          </p:val>
                                        </p:tav>
                                        <p:tav tm="100000">
                                          <p:val>
                                            <p:strVal val="#ppt_h"/>
                                          </p:val>
                                        </p:tav>
                                      </p:tavLst>
                                    </p:anim>
                                    <p:animEffect transition="in" filter="fade">
                                      <p:cBhvr>
                                        <p:cTn id="7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6" grpId="0" animBg="1"/>
      <p:bldP spid="17" grpId="0" animBg="1"/>
      <p:bldP spid="19" grpId="0" animBg="1"/>
      <p:bldP spid="20" grpId="0" animBg="1"/>
      <p:bldP spid="22" grpId="0" animBg="1"/>
      <p:bldP spid="2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ED2D-4FBD-40F1-B4EF-6641C423F47D}"/>
              </a:ext>
            </a:extLst>
          </p:cNvPr>
          <p:cNvSpPr txBox="1"/>
          <p:nvPr/>
        </p:nvSpPr>
        <p:spPr>
          <a:xfrm>
            <a:off x="2780646" y="-76826"/>
            <a:ext cx="7332713" cy="1015663"/>
          </a:xfrm>
          <a:prstGeom prst="rect">
            <a:avLst/>
          </a:prstGeom>
          <a:noFill/>
        </p:spPr>
        <p:txBody>
          <a:bodyPr wrap="none" rtlCol="0">
            <a:spAutoFit/>
          </a:bodyPr>
          <a:lstStyle/>
          <a:p>
            <a:pPr algn="ctr"/>
            <a:r>
              <a:rPr lang="en-US" sz="6000" b="1" dirty="0">
                <a:solidFill>
                  <a:schemeClr val="accent1"/>
                </a:solidFill>
                <a:latin typeface="+mj-lt"/>
              </a:rPr>
              <a:t>Grouping </a:t>
            </a:r>
            <a:r>
              <a:rPr lang="en-US" sz="6000" b="1" dirty="0">
                <a:solidFill>
                  <a:schemeClr val="accent2"/>
                </a:solidFill>
                <a:latin typeface="+mj-lt"/>
              </a:rPr>
              <a:t> of Emotions</a:t>
            </a:r>
          </a:p>
        </p:txBody>
      </p:sp>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D50C801-CD8F-4E9F-BA47-A241220D9C04}"/>
              </a:ext>
            </a:extLst>
          </p:cNvPr>
          <p:cNvSpPr/>
          <p:nvPr/>
        </p:nvSpPr>
        <p:spPr>
          <a:xfrm>
            <a:off x="11696224" y="2223421"/>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1">
              <a:alpha val="50000"/>
            </a:schemeClr>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17" name="Picture 16" descr="A screenshot of a chart&#10;&#10;Description automatically generated">
            <a:extLst>
              <a:ext uri="{FF2B5EF4-FFF2-40B4-BE49-F238E27FC236}">
                <a16:creationId xmlns:a16="http://schemas.microsoft.com/office/drawing/2014/main" id="{10D8F3A5-BCDB-D074-6948-A9831F31CDC6}"/>
              </a:ext>
            </a:extLst>
          </p:cNvPr>
          <p:cNvPicPr>
            <a:picLocks noChangeAspect="1"/>
          </p:cNvPicPr>
          <p:nvPr/>
        </p:nvPicPr>
        <p:blipFill rotWithShape="1">
          <a:blip r:embed="rId2">
            <a:extLst>
              <a:ext uri="{28A0092B-C50C-407E-A947-70E740481C1C}">
                <a14:useLocalDpi xmlns:a14="http://schemas.microsoft.com/office/drawing/2010/main" val="0"/>
              </a:ext>
            </a:extLst>
          </a:blip>
          <a:srcRect l="305" t="9701" r="9330" b="15297"/>
          <a:stretch/>
        </p:blipFill>
        <p:spPr>
          <a:xfrm>
            <a:off x="4551376" y="2223421"/>
            <a:ext cx="3036881" cy="4329901"/>
          </a:xfrm>
          <a:prstGeom prst="rect">
            <a:avLst/>
          </a:prstGeom>
          <a:ln>
            <a:solidFill>
              <a:schemeClr val="bg1">
                <a:lumMod val="65000"/>
              </a:schemeClr>
            </a:solidFill>
          </a:ln>
        </p:spPr>
      </p:pic>
      <p:pic>
        <p:nvPicPr>
          <p:cNvPr id="19" name="Picture 18">
            <a:extLst>
              <a:ext uri="{FF2B5EF4-FFF2-40B4-BE49-F238E27FC236}">
                <a16:creationId xmlns:a16="http://schemas.microsoft.com/office/drawing/2014/main" id="{99C838CC-A217-AAED-B580-3AA5586C66BB}"/>
              </a:ext>
            </a:extLst>
          </p:cNvPr>
          <p:cNvPicPr>
            <a:picLocks noChangeAspect="1"/>
          </p:cNvPicPr>
          <p:nvPr/>
        </p:nvPicPr>
        <p:blipFill>
          <a:blip r:embed="rId3"/>
          <a:stretch>
            <a:fillRect/>
          </a:stretch>
        </p:blipFill>
        <p:spPr>
          <a:xfrm>
            <a:off x="3034218" y="1515635"/>
            <a:ext cx="6071195" cy="532136"/>
          </a:xfrm>
          <a:prstGeom prst="rect">
            <a:avLst/>
          </a:prstGeom>
        </p:spPr>
      </p:pic>
      <p:sp>
        <p:nvSpPr>
          <p:cNvPr id="20" name="Freeform: Shape 19">
            <a:extLst>
              <a:ext uri="{FF2B5EF4-FFF2-40B4-BE49-F238E27FC236}">
                <a16:creationId xmlns:a16="http://schemas.microsoft.com/office/drawing/2014/main" id="{C7BD43D9-C45B-DDDF-995B-CF1174C4AE9F}"/>
              </a:ext>
            </a:extLst>
          </p:cNvPr>
          <p:cNvSpPr/>
          <p:nvPr/>
        </p:nvSpPr>
        <p:spPr>
          <a:xfrm>
            <a:off x="2461546" y="52582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FD67580-5D45-10AF-9924-47725CF7B3D9}"/>
              </a:ext>
            </a:extLst>
          </p:cNvPr>
          <p:cNvSpPr/>
          <p:nvPr/>
        </p:nvSpPr>
        <p:spPr>
          <a:xfrm>
            <a:off x="9506426" y="97750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4462C9D-E47D-9405-D2EA-1DE5F40A6E2D}"/>
              </a:ext>
            </a:extLst>
          </p:cNvPr>
          <p:cNvSpPr/>
          <p:nvPr/>
        </p:nvSpPr>
        <p:spPr>
          <a:xfrm>
            <a:off x="812197" y="58069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6EF09992-80F3-4567-9783-80E5163A9FBE}"/>
              </a:ext>
            </a:extLst>
          </p:cNvPr>
          <p:cNvSpPr/>
          <p:nvPr/>
        </p:nvSpPr>
        <p:spPr>
          <a:xfrm>
            <a:off x="11105293" y="300941"/>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75B6FCFD-D1E6-DC6E-2DCB-F9ED2404C156}"/>
              </a:ext>
            </a:extLst>
          </p:cNvPr>
          <p:cNvSpPr/>
          <p:nvPr/>
        </p:nvSpPr>
        <p:spPr>
          <a:xfrm>
            <a:off x="11696224" y="2207656"/>
            <a:ext cx="228600" cy="228600"/>
          </a:xfrm>
          <a:custGeom>
            <a:avLst/>
            <a:gdLst>
              <a:gd name="connsiteX0" fmla="*/ 222219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3" y="174072"/>
                  <a:pt x="7143" y="114681"/>
                </a:cubicBezTo>
                <a:cubicBezTo>
                  <a:pt x="7143" y="55290"/>
                  <a:pt x="55289" y="7144"/>
                  <a:pt x="114681" y="7144"/>
                </a:cubicBezTo>
                <a:cubicBezTo>
                  <a:pt x="174073" y="7144"/>
                  <a:pt x="222219" y="55290"/>
                  <a:pt x="222219" y="114681"/>
                </a:cubicBezTo>
                <a:close/>
              </a:path>
            </a:pathLst>
          </a:custGeom>
          <a:solidFill>
            <a:schemeClr val="accent5"/>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2350775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p:cTn id="11" dur="500" fill="hold"/>
                                        <p:tgtEl>
                                          <p:spTgt spid="16"/>
                                        </p:tgtEl>
                                        <p:attrNameLst>
                                          <p:attrName>ppt_w</p:attrName>
                                        </p:attrNameLst>
                                      </p:cBhvr>
                                      <p:tavLst>
                                        <p:tav tm="0">
                                          <p:val>
                                            <p:fltVal val="0"/>
                                          </p:val>
                                        </p:tav>
                                        <p:tav tm="100000">
                                          <p:val>
                                            <p:strVal val="#ppt_w"/>
                                          </p:val>
                                        </p:tav>
                                      </p:tavLst>
                                    </p:anim>
                                    <p:anim calcmode="lin" valueType="num">
                                      <p:cBhvr>
                                        <p:cTn id="12" dur="500" fill="hold"/>
                                        <p:tgtEl>
                                          <p:spTgt spid="16"/>
                                        </p:tgtEl>
                                        <p:attrNameLst>
                                          <p:attrName>ppt_h</p:attrName>
                                        </p:attrNameLst>
                                      </p:cBhvr>
                                      <p:tavLst>
                                        <p:tav tm="0">
                                          <p:val>
                                            <p:fltVal val="0"/>
                                          </p:val>
                                        </p:tav>
                                        <p:tav tm="100000">
                                          <p:val>
                                            <p:strVal val="#ppt_h"/>
                                          </p:val>
                                        </p:tav>
                                      </p:tavLst>
                                    </p:anim>
                                    <p:animEffect transition="in" filter="fade">
                                      <p:cBhvr>
                                        <p:cTn id="13" dur="500"/>
                                        <p:tgtEl>
                                          <p:spTgt spid="16"/>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500" fill="hold"/>
                                        <p:tgtEl>
                                          <p:spTgt spid="9"/>
                                        </p:tgtEl>
                                        <p:attrNameLst>
                                          <p:attrName>ppt_w</p:attrName>
                                        </p:attrNameLst>
                                      </p:cBhvr>
                                      <p:tavLst>
                                        <p:tav tm="0">
                                          <p:val>
                                            <p:fltVal val="0"/>
                                          </p:val>
                                        </p:tav>
                                        <p:tav tm="100000">
                                          <p:val>
                                            <p:strVal val="#ppt_w"/>
                                          </p:val>
                                        </p:tav>
                                      </p:tavLst>
                                    </p:anim>
                                    <p:anim calcmode="lin" valueType="num">
                                      <p:cBhvr>
                                        <p:cTn id="22" dur="500" fill="hold"/>
                                        <p:tgtEl>
                                          <p:spTgt spid="9"/>
                                        </p:tgtEl>
                                        <p:attrNameLst>
                                          <p:attrName>ppt_h</p:attrName>
                                        </p:attrNameLst>
                                      </p:cBhvr>
                                      <p:tavLst>
                                        <p:tav tm="0">
                                          <p:val>
                                            <p:fltVal val="0"/>
                                          </p:val>
                                        </p:tav>
                                        <p:tav tm="100000">
                                          <p:val>
                                            <p:strVal val="#ppt_h"/>
                                          </p:val>
                                        </p:tav>
                                      </p:tavLst>
                                    </p:anim>
                                    <p:animEffect transition="in" filter="fade">
                                      <p:cBhvr>
                                        <p:cTn id="23" dur="500"/>
                                        <p:tgtEl>
                                          <p:spTgt spid="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Effect transition="in" filter="fade">
                                      <p:cBhvr>
                                        <p:cTn id="33" dur="500"/>
                                        <p:tgtEl>
                                          <p:spTgt spid="5"/>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Effect transition="in" filter="fade">
                                      <p:cBhvr>
                                        <p:cTn id="38" dur="500"/>
                                        <p:tgtEl>
                                          <p:spTgt spid="7"/>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p:cTn id="41" dur="500" fill="hold"/>
                                        <p:tgtEl>
                                          <p:spTgt spid="8"/>
                                        </p:tgtEl>
                                        <p:attrNameLst>
                                          <p:attrName>ppt_w</p:attrName>
                                        </p:attrNameLst>
                                      </p:cBhvr>
                                      <p:tavLst>
                                        <p:tav tm="0">
                                          <p:val>
                                            <p:fltVal val="0"/>
                                          </p:val>
                                        </p:tav>
                                        <p:tav tm="100000">
                                          <p:val>
                                            <p:strVal val="#ppt_w"/>
                                          </p:val>
                                        </p:tav>
                                      </p:tavLst>
                                    </p:anim>
                                    <p:anim calcmode="lin" valueType="num">
                                      <p:cBhvr>
                                        <p:cTn id="42" dur="500" fill="hold"/>
                                        <p:tgtEl>
                                          <p:spTgt spid="8"/>
                                        </p:tgtEl>
                                        <p:attrNameLst>
                                          <p:attrName>ppt_h</p:attrName>
                                        </p:attrNameLst>
                                      </p:cBhvr>
                                      <p:tavLst>
                                        <p:tav tm="0">
                                          <p:val>
                                            <p:fltVal val="0"/>
                                          </p:val>
                                        </p:tav>
                                        <p:tav tm="100000">
                                          <p:val>
                                            <p:strVal val="#ppt_h"/>
                                          </p:val>
                                        </p:tav>
                                      </p:tavLst>
                                    </p:anim>
                                    <p:animEffect transition="in" filter="fade">
                                      <p:cBhvr>
                                        <p:cTn id="43" dur="500"/>
                                        <p:tgtEl>
                                          <p:spTgt spid="8"/>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childTnLst>
                          </p:cTn>
                        </p:par>
                        <p:par>
                          <p:cTn id="49" fill="hold">
                            <p:stCondLst>
                              <p:cond delay="1000"/>
                            </p:stCondLst>
                            <p:childTnLst>
                              <p:par>
                                <p:cTn id="50" presetID="2" presetClass="entr" presetSubtype="4" fill="hold" nodeType="afterEffect">
                                  <p:stCondLst>
                                    <p:cond delay="0"/>
                                  </p:stCondLst>
                                  <p:childTnLst>
                                    <p:set>
                                      <p:cBhvr>
                                        <p:cTn id="51" dur="1" fill="hold">
                                          <p:stCondLst>
                                            <p:cond delay="0"/>
                                          </p:stCondLst>
                                        </p:cTn>
                                        <p:tgtEl>
                                          <p:spTgt spid="17"/>
                                        </p:tgtEl>
                                        <p:attrNameLst>
                                          <p:attrName>style.visibility</p:attrName>
                                        </p:attrNameLst>
                                      </p:cBhvr>
                                      <p:to>
                                        <p:strVal val="visible"/>
                                      </p:to>
                                    </p:set>
                                    <p:anim calcmode="lin" valueType="num">
                                      <p:cBhvr additive="base">
                                        <p:cTn id="52" dur="500" fill="hold"/>
                                        <p:tgtEl>
                                          <p:spTgt spid="17"/>
                                        </p:tgtEl>
                                        <p:attrNameLst>
                                          <p:attrName>ppt_x</p:attrName>
                                        </p:attrNameLst>
                                      </p:cBhvr>
                                      <p:tavLst>
                                        <p:tav tm="0">
                                          <p:val>
                                            <p:strVal val="#ppt_x"/>
                                          </p:val>
                                        </p:tav>
                                        <p:tav tm="100000">
                                          <p:val>
                                            <p:strVal val="#ppt_x"/>
                                          </p:val>
                                        </p:tav>
                                      </p:tavLst>
                                    </p:anim>
                                    <p:anim calcmode="lin" valueType="num">
                                      <p:cBhvr additive="base">
                                        <p:cTn id="53" dur="500" fill="hold"/>
                                        <p:tgtEl>
                                          <p:spTgt spid="17"/>
                                        </p:tgtEl>
                                        <p:attrNameLst>
                                          <p:attrName>ppt_y</p:attrName>
                                        </p:attrNameLst>
                                      </p:cBhvr>
                                      <p:tavLst>
                                        <p:tav tm="0">
                                          <p:val>
                                            <p:strVal val="1+#ppt_h/2"/>
                                          </p:val>
                                        </p:tav>
                                        <p:tav tm="100000">
                                          <p:val>
                                            <p:strVal val="#ppt_y"/>
                                          </p:val>
                                        </p:tav>
                                      </p:tavLst>
                                    </p:anim>
                                  </p:childTnLst>
                                </p:cTn>
                              </p:par>
                            </p:childTnLst>
                          </p:cTn>
                        </p:par>
                        <p:par>
                          <p:cTn id="54" fill="hold">
                            <p:stCondLst>
                              <p:cond delay="1500"/>
                            </p:stCondLst>
                            <p:childTnLst>
                              <p:par>
                                <p:cTn id="55" presetID="2" presetClass="entr" presetSubtype="4" fill="hold" nodeType="afterEffect">
                                  <p:stCondLst>
                                    <p:cond delay="0"/>
                                  </p:stCondLst>
                                  <p:childTnLst>
                                    <p:set>
                                      <p:cBhvr>
                                        <p:cTn id="56" dur="1" fill="hold">
                                          <p:stCondLst>
                                            <p:cond delay="0"/>
                                          </p:stCondLst>
                                        </p:cTn>
                                        <p:tgtEl>
                                          <p:spTgt spid="19"/>
                                        </p:tgtEl>
                                        <p:attrNameLst>
                                          <p:attrName>style.visibility</p:attrName>
                                        </p:attrNameLst>
                                      </p:cBhvr>
                                      <p:to>
                                        <p:strVal val="visible"/>
                                      </p:to>
                                    </p:set>
                                    <p:anim calcmode="lin" valueType="num">
                                      <p:cBhvr additive="base">
                                        <p:cTn id="57" dur="500" fill="hold"/>
                                        <p:tgtEl>
                                          <p:spTgt spid="19"/>
                                        </p:tgtEl>
                                        <p:attrNameLst>
                                          <p:attrName>ppt_x</p:attrName>
                                        </p:attrNameLst>
                                      </p:cBhvr>
                                      <p:tavLst>
                                        <p:tav tm="0">
                                          <p:val>
                                            <p:strVal val="#ppt_x"/>
                                          </p:val>
                                        </p:tav>
                                        <p:tav tm="100000">
                                          <p:val>
                                            <p:strVal val="#ppt_x"/>
                                          </p:val>
                                        </p:tav>
                                      </p:tavLst>
                                    </p:anim>
                                    <p:anim calcmode="lin" valueType="num">
                                      <p:cBhvr additive="base">
                                        <p:cTn id="58" dur="500" fill="hold"/>
                                        <p:tgtEl>
                                          <p:spTgt spid="19"/>
                                        </p:tgtEl>
                                        <p:attrNameLst>
                                          <p:attrName>ppt_y</p:attrName>
                                        </p:attrNameLst>
                                      </p:cBhvr>
                                      <p:tavLst>
                                        <p:tav tm="0">
                                          <p:val>
                                            <p:strVal val="1+#ppt_h/2"/>
                                          </p:val>
                                        </p:tav>
                                        <p:tav tm="100000">
                                          <p:val>
                                            <p:strVal val="#ppt_y"/>
                                          </p:val>
                                        </p:tav>
                                      </p:tavLst>
                                    </p:anim>
                                  </p:childTnLst>
                                </p:cTn>
                              </p:par>
                              <p:par>
                                <p:cTn id="59" presetID="53" presetClass="entr" presetSubtype="16"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anim calcmode="lin" valueType="num">
                                      <p:cBhvr>
                                        <p:cTn id="61" dur="500" fill="hold"/>
                                        <p:tgtEl>
                                          <p:spTgt spid="20"/>
                                        </p:tgtEl>
                                        <p:attrNameLst>
                                          <p:attrName>ppt_w</p:attrName>
                                        </p:attrNameLst>
                                      </p:cBhvr>
                                      <p:tavLst>
                                        <p:tav tm="0">
                                          <p:val>
                                            <p:fltVal val="0"/>
                                          </p:val>
                                        </p:tav>
                                        <p:tav tm="100000">
                                          <p:val>
                                            <p:strVal val="#ppt_w"/>
                                          </p:val>
                                        </p:tav>
                                      </p:tavLst>
                                    </p:anim>
                                    <p:anim calcmode="lin" valueType="num">
                                      <p:cBhvr>
                                        <p:cTn id="62" dur="500" fill="hold"/>
                                        <p:tgtEl>
                                          <p:spTgt spid="20"/>
                                        </p:tgtEl>
                                        <p:attrNameLst>
                                          <p:attrName>ppt_h</p:attrName>
                                        </p:attrNameLst>
                                      </p:cBhvr>
                                      <p:tavLst>
                                        <p:tav tm="0">
                                          <p:val>
                                            <p:fltVal val="0"/>
                                          </p:val>
                                        </p:tav>
                                        <p:tav tm="100000">
                                          <p:val>
                                            <p:strVal val="#ppt_h"/>
                                          </p:val>
                                        </p:tav>
                                      </p:tavLst>
                                    </p:anim>
                                    <p:animEffect transition="in" filter="fade">
                                      <p:cBhvr>
                                        <p:cTn id="63" dur="500"/>
                                        <p:tgtEl>
                                          <p:spTgt spid="20"/>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23"/>
                                        </p:tgtEl>
                                        <p:attrNameLst>
                                          <p:attrName>style.visibility</p:attrName>
                                        </p:attrNameLst>
                                      </p:cBhvr>
                                      <p:to>
                                        <p:strVal val="visible"/>
                                      </p:to>
                                    </p:set>
                                    <p:anim calcmode="lin" valueType="num">
                                      <p:cBhvr>
                                        <p:cTn id="66" dur="500" fill="hold"/>
                                        <p:tgtEl>
                                          <p:spTgt spid="23"/>
                                        </p:tgtEl>
                                        <p:attrNameLst>
                                          <p:attrName>ppt_w</p:attrName>
                                        </p:attrNameLst>
                                      </p:cBhvr>
                                      <p:tavLst>
                                        <p:tav tm="0">
                                          <p:val>
                                            <p:fltVal val="0"/>
                                          </p:val>
                                        </p:tav>
                                        <p:tav tm="100000">
                                          <p:val>
                                            <p:strVal val="#ppt_w"/>
                                          </p:val>
                                        </p:tav>
                                      </p:tavLst>
                                    </p:anim>
                                    <p:anim calcmode="lin" valueType="num">
                                      <p:cBhvr>
                                        <p:cTn id="67" dur="500" fill="hold"/>
                                        <p:tgtEl>
                                          <p:spTgt spid="23"/>
                                        </p:tgtEl>
                                        <p:attrNameLst>
                                          <p:attrName>ppt_h</p:attrName>
                                        </p:attrNameLst>
                                      </p:cBhvr>
                                      <p:tavLst>
                                        <p:tav tm="0">
                                          <p:val>
                                            <p:fltVal val="0"/>
                                          </p:val>
                                        </p:tav>
                                        <p:tav tm="100000">
                                          <p:val>
                                            <p:strVal val="#ppt_h"/>
                                          </p:val>
                                        </p:tav>
                                      </p:tavLst>
                                    </p:anim>
                                    <p:animEffect transition="in" filter="fade">
                                      <p:cBhvr>
                                        <p:cTn id="68" dur="500"/>
                                        <p:tgtEl>
                                          <p:spTgt spid="23"/>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 calcmode="lin" valueType="num">
                                      <p:cBhvr>
                                        <p:cTn id="71" dur="500" fill="hold"/>
                                        <p:tgtEl>
                                          <p:spTgt spid="22"/>
                                        </p:tgtEl>
                                        <p:attrNameLst>
                                          <p:attrName>ppt_w</p:attrName>
                                        </p:attrNameLst>
                                      </p:cBhvr>
                                      <p:tavLst>
                                        <p:tav tm="0">
                                          <p:val>
                                            <p:fltVal val="0"/>
                                          </p:val>
                                        </p:tav>
                                        <p:tav tm="100000">
                                          <p:val>
                                            <p:strVal val="#ppt_w"/>
                                          </p:val>
                                        </p:tav>
                                      </p:tavLst>
                                    </p:anim>
                                    <p:anim calcmode="lin" valueType="num">
                                      <p:cBhvr>
                                        <p:cTn id="72" dur="500" fill="hold"/>
                                        <p:tgtEl>
                                          <p:spTgt spid="22"/>
                                        </p:tgtEl>
                                        <p:attrNameLst>
                                          <p:attrName>ppt_h</p:attrName>
                                        </p:attrNameLst>
                                      </p:cBhvr>
                                      <p:tavLst>
                                        <p:tav tm="0">
                                          <p:val>
                                            <p:fltVal val="0"/>
                                          </p:val>
                                        </p:tav>
                                        <p:tav tm="100000">
                                          <p:val>
                                            <p:strVal val="#ppt_h"/>
                                          </p:val>
                                        </p:tav>
                                      </p:tavLst>
                                    </p:anim>
                                    <p:animEffect transition="in" filter="fade">
                                      <p:cBhvr>
                                        <p:cTn id="73" dur="500"/>
                                        <p:tgtEl>
                                          <p:spTgt spid="22"/>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24"/>
                                        </p:tgtEl>
                                        <p:attrNameLst>
                                          <p:attrName>style.visibility</p:attrName>
                                        </p:attrNameLst>
                                      </p:cBhvr>
                                      <p:to>
                                        <p:strVal val="visible"/>
                                      </p:to>
                                    </p:set>
                                    <p:anim calcmode="lin" valueType="num">
                                      <p:cBhvr>
                                        <p:cTn id="76" dur="500" fill="hold"/>
                                        <p:tgtEl>
                                          <p:spTgt spid="24"/>
                                        </p:tgtEl>
                                        <p:attrNameLst>
                                          <p:attrName>ppt_w</p:attrName>
                                        </p:attrNameLst>
                                      </p:cBhvr>
                                      <p:tavLst>
                                        <p:tav tm="0">
                                          <p:val>
                                            <p:fltVal val="0"/>
                                          </p:val>
                                        </p:tav>
                                        <p:tav tm="100000">
                                          <p:val>
                                            <p:strVal val="#ppt_w"/>
                                          </p:val>
                                        </p:tav>
                                      </p:tavLst>
                                    </p:anim>
                                    <p:anim calcmode="lin" valueType="num">
                                      <p:cBhvr>
                                        <p:cTn id="77" dur="500" fill="hold"/>
                                        <p:tgtEl>
                                          <p:spTgt spid="24"/>
                                        </p:tgtEl>
                                        <p:attrNameLst>
                                          <p:attrName>ppt_h</p:attrName>
                                        </p:attrNameLst>
                                      </p:cBhvr>
                                      <p:tavLst>
                                        <p:tav tm="0">
                                          <p:val>
                                            <p:fltVal val="0"/>
                                          </p:val>
                                        </p:tav>
                                        <p:tav tm="100000">
                                          <p:val>
                                            <p:strVal val="#ppt_h"/>
                                          </p:val>
                                        </p:tav>
                                      </p:tavLst>
                                    </p:anim>
                                    <p:animEffect transition="in" filter="fade">
                                      <p:cBhvr>
                                        <p:cTn id="78" dur="500"/>
                                        <p:tgtEl>
                                          <p:spTgt spid="24"/>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25"/>
                                        </p:tgtEl>
                                        <p:attrNameLst>
                                          <p:attrName>style.visibility</p:attrName>
                                        </p:attrNameLst>
                                      </p:cBhvr>
                                      <p:to>
                                        <p:strVal val="visible"/>
                                      </p:to>
                                    </p:set>
                                    <p:anim calcmode="lin" valueType="num">
                                      <p:cBhvr>
                                        <p:cTn id="81" dur="500" fill="hold"/>
                                        <p:tgtEl>
                                          <p:spTgt spid="25"/>
                                        </p:tgtEl>
                                        <p:attrNameLst>
                                          <p:attrName>ppt_w</p:attrName>
                                        </p:attrNameLst>
                                      </p:cBhvr>
                                      <p:tavLst>
                                        <p:tav tm="0">
                                          <p:val>
                                            <p:fltVal val="0"/>
                                          </p:val>
                                        </p:tav>
                                        <p:tav tm="100000">
                                          <p:val>
                                            <p:strVal val="#ppt_w"/>
                                          </p:val>
                                        </p:tav>
                                      </p:tavLst>
                                    </p:anim>
                                    <p:anim calcmode="lin" valueType="num">
                                      <p:cBhvr>
                                        <p:cTn id="82" dur="500" fill="hold"/>
                                        <p:tgtEl>
                                          <p:spTgt spid="25"/>
                                        </p:tgtEl>
                                        <p:attrNameLst>
                                          <p:attrName>ppt_h</p:attrName>
                                        </p:attrNameLst>
                                      </p:cBhvr>
                                      <p:tavLst>
                                        <p:tav tm="0">
                                          <p:val>
                                            <p:fltVal val="0"/>
                                          </p:val>
                                        </p:tav>
                                        <p:tav tm="100000">
                                          <p:val>
                                            <p:strVal val="#ppt_h"/>
                                          </p:val>
                                        </p:tav>
                                      </p:tavLst>
                                    </p:anim>
                                    <p:animEffect transition="in" filter="fade">
                                      <p:cBhvr>
                                        <p:cTn id="8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6" grpId="0" animBg="1"/>
      <p:bldP spid="20" grpId="0" animBg="1"/>
      <p:bldP spid="22" grpId="0" animBg="1"/>
      <p:bldP spid="23" grpId="0" animBg="1"/>
      <p:bldP spid="24" grpId="0" animBg="1"/>
      <p:bldP spid="2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6777C7B6-3727-40FE-89B7-D1DFCFA48C0F}"/>
              </a:ext>
            </a:extLst>
          </p:cNvPr>
          <p:cNvSpPr/>
          <p:nvPr/>
        </p:nvSpPr>
        <p:spPr>
          <a:xfrm>
            <a:off x="6249448" y="6316123"/>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4E67243-718B-45CC-A8FF-89913214B42D}"/>
              </a:ext>
            </a:extLst>
          </p:cNvPr>
          <p:cNvSpPr/>
          <p:nvPr/>
        </p:nvSpPr>
        <p:spPr>
          <a:xfrm>
            <a:off x="9884759" y="559660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630CCA-23AF-46EF-9014-22EC8A807E26}"/>
              </a:ext>
            </a:extLst>
          </p:cNvPr>
          <p:cNvSpPr/>
          <p:nvPr/>
        </p:nvSpPr>
        <p:spPr>
          <a:xfrm>
            <a:off x="1657731" y="519769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BABC759-F1C4-47CC-8E26-71C7BEEB3A71}"/>
              </a:ext>
            </a:extLst>
          </p:cNvPr>
          <p:cNvSpPr/>
          <p:nvPr/>
        </p:nvSpPr>
        <p:spPr>
          <a:xfrm>
            <a:off x="376714" y="459143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81D5EA9-39D6-4124-8B80-321CAFCEFE22}"/>
              </a:ext>
            </a:extLst>
          </p:cNvPr>
          <p:cNvSpPr/>
          <p:nvPr/>
        </p:nvSpPr>
        <p:spPr>
          <a:xfrm>
            <a:off x="10958989" y="5090065"/>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082B37B-EEC5-4288-9975-3B64371AD6D9}"/>
              </a:ext>
            </a:extLst>
          </p:cNvPr>
          <p:cNvSpPr/>
          <p:nvPr/>
        </p:nvSpPr>
        <p:spPr>
          <a:xfrm>
            <a:off x="11481054" y="6316123"/>
            <a:ext cx="228600" cy="228600"/>
          </a:xfrm>
          <a:custGeom>
            <a:avLst/>
            <a:gdLst>
              <a:gd name="connsiteX0" fmla="*/ 222218 w 228600"/>
              <a:gd name="connsiteY0" fmla="*/ 114681 h 228600"/>
              <a:gd name="connsiteX1" fmla="*/ 114680 w 228600"/>
              <a:gd name="connsiteY1" fmla="*/ 222218 h 228600"/>
              <a:gd name="connsiteX2" fmla="*/ 7142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8" y="222218"/>
                  <a:pt x="7142" y="174072"/>
                  <a:pt x="7142" y="114681"/>
                </a:cubicBezTo>
                <a:cubicBezTo>
                  <a:pt x="7142" y="55290"/>
                  <a:pt x="55288" y="7144"/>
                  <a:pt x="114680"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4064C24-B1F5-4398-BBF4-3E5991F2E8B2}"/>
              </a:ext>
            </a:extLst>
          </p:cNvPr>
          <p:cNvSpPr/>
          <p:nvPr/>
        </p:nvSpPr>
        <p:spPr>
          <a:xfrm>
            <a:off x="269081" y="620849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chemeClr val="accent5"/>
          </a:solidFill>
          <a:ln w="9525" cap="flat">
            <a:noFill/>
            <a:prstDash val="solid"/>
            <a:miter/>
          </a:ln>
        </p:spPr>
        <p:txBody>
          <a:bodyPr rtlCol="0" anchor="ctr"/>
          <a:lstStyle/>
          <a:p>
            <a:endParaRPr lang="en-US"/>
          </a:p>
        </p:txBody>
      </p:sp>
      <p:sp>
        <p:nvSpPr>
          <p:cNvPr id="21" name="Oval 20">
            <a:extLst>
              <a:ext uri="{FF2B5EF4-FFF2-40B4-BE49-F238E27FC236}">
                <a16:creationId xmlns:a16="http://schemas.microsoft.com/office/drawing/2014/main" id="{92ABD424-F962-4B03-81A8-BE8C202AE9F9}"/>
              </a:ext>
            </a:extLst>
          </p:cNvPr>
          <p:cNvSpPr/>
          <p:nvPr/>
        </p:nvSpPr>
        <p:spPr>
          <a:xfrm>
            <a:off x="-480028" y="2689225"/>
            <a:ext cx="127000" cy="127000"/>
          </a:xfrm>
          <a:prstGeom prst="ellipse">
            <a:avLst/>
          </a:prstGeom>
          <a:solidFill>
            <a:schemeClr val="accent5"/>
          </a:solidFill>
          <a:ln>
            <a:solidFill>
              <a:schemeClr val="bg1"/>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pic>
        <p:nvPicPr>
          <p:cNvPr id="3" name="Picture 2">
            <a:extLst>
              <a:ext uri="{FF2B5EF4-FFF2-40B4-BE49-F238E27FC236}">
                <a16:creationId xmlns:a16="http://schemas.microsoft.com/office/drawing/2014/main" id="{C5F4B876-1DB6-20BF-8D3C-3342A77BA0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5672" y="1351750"/>
            <a:ext cx="7340655" cy="4971040"/>
          </a:xfrm>
          <a:prstGeom prst="rect">
            <a:avLst/>
          </a:prstGeom>
        </p:spPr>
      </p:pic>
      <p:sp>
        <p:nvSpPr>
          <p:cNvPr id="25" name="TextBox 24">
            <a:extLst>
              <a:ext uri="{FF2B5EF4-FFF2-40B4-BE49-F238E27FC236}">
                <a16:creationId xmlns:a16="http://schemas.microsoft.com/office/drawing/2014/main" id="{B1433F75-57D6-958A-A651-5EE3C05B4A63}"/>
              </a:ext>
            </a:extLst>
          </p:cNvPr>
          <p:cNvSpPr txBox="1"/>
          <p:nvPr/>
        </p:nvSpPr>
        <p:spPr>
          <a:xfrm>
            <a:off x="2225753" y="-76826"/>
            <a:ext cx="8442504" cy="1015663"/>
          </a:xfrm>
          <a:prstGeom prst="rect">
            <a:avLst/>
          </a:prstGeom>
          <a:noFill/>
        </p:spPr>
        <p:txBody>
          <a:bodyPr wrap="none" rtlCol="0">
            <a:spAutoFit/>
          </a:bodyPr>
          <a:lstStyle/>
          <a:p>
            <a:pPr algn="ctr"/>
            <a:r>
              <a:rPr lang="en-US" sz="6000" b="1" dirty="0">
                <a:solidFill>
                  <a:schemeClr val="accent1"/>
                </a:solidFill>
                <a:latin typeface="+mj-lt"/>
              </a:rPr>
              <a:t>Visualization </a:t>
            </a:r>
            <a:r>
              <a:rPr lang="en-US" sz="6000" b="1" dirty="0">
                <a:solidFill>
                  <a:schemeClr val="accent2"/>
                </a:solidFill>
                <a:latin typeface="+mj-lt"/>
              </a:rPr>
              <a:t> of Emotions</a:t>
            </a:r>
          </a:p>
        </p:txBody>
      </p:sp>
    </p:spTree>
    <p:extLst>
      <p:ext uri="{BB962C8B-B14F-4D97-AF65-F5344CB8AC3E}">
        <p14:creationId xmlns:p14="http://schemas.microsoft.com/office/powerpoint/2010/main" val="702629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animEffect transition="in" filter="fade">
                                      <p:cBhvr>
                                        <p:cTn id="19" dur="500"/>
                                        <p:tgtEl>
                                          <p:spTgt spid="10"/>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p:cTn id="37" dur="500" fill="hold"/>
                                        <p:tgtEl>
                                          <p:spTgt spid="11"/>
                                        </p:tgtEl>
                                        <p:attrNameLst>
                                          <p:attrName>ppt_w</p:attrName>
                                        </p:attrNameLst>
                                      </p:cBhvr>
                                      <p:tavLst>
                                        <p:tav tm="0">
                                          <p:val>
                                            <p:fltVal val="0"/>
                                          </p:val>
                                        </p:tav>
                                        <p:tav tm="100000">
                                          <p:val>
                                            <p:strVal val="#ppt_w"/>
                                          </p:val>
                                        </p:tav>
                                      </p:tavLst>
                                    </p:anim>
                                    <p:anim calcmode="lin" valueType="num">
                                      <p:cBhvr>
                                        <p:cTn id="38" dur="500" fill="hold"/>
                                        <p:tgtEl>
                                          <p:spTgt spid="11"/>
                                        </p:tgtEl>
                                        <p:attrNameLst>
                                          <p:attrName>ppt_h</p:attrName>
                                        </p:attrNameLst>
                                      </p:cBhvr>
                                      <p:tavLst>
                                        <p:tav tm="0">
                                          <p:val>
                                            <p:fltVal val="0"/>
                                          </p:val>
                                        </p:tav>
                                        <p:tav tm="100000">
                                          <p:val>
                                            <p:strVal val="#ppt_h"/>
                                          </p:val>
                                        </p:tav>
                                      </p:tavLst>
                                    </p:anim>
                                    <p:animEffect transition="in" filter="fade">
                                      <p:cBhvr>
                                        <p:cTn id="39" dur="500"/>
                                        <p:tgtEl>
                                          <p:spTgt spid="11"/>
                                        </p:tgtEl>
                                      </p:cBhvr>
                                    </p:animEffect>
                                  </p:childTnLst>
                                </p:cTn>
                              </p:par>
                              <p:par>
                                <p:cTn id="40" presetID="2" presetClass="entr" presetSubtype="1" decel="100000"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 calcmode="lin" valueType="num">
                                      <p:cBhvr additive="base">
                                        <p:cTn id="42" dur="1000" fill="hold"/>
                                        <p:tgtEl>
                                          <p:spTgt spid="25"/>
                                        </p:tgtEl>
                                        <p:attrNameLst>
                                          <p:attrName>ppt_x</p:attrName>
                                        </p:attrNameLst>
                                      </p:cBhvr>
                                      <p:tavLst>
                                        <p:tav tm="0">
                                          <p:val>
                                            <p:strVal val="#ppt_x"/>
                                          </p:val>
                                        </p:tav>
                                        <p:tav tm="100000">
                                          <p:val>
                                            <p:strVal val="#ppt_x"/>
                                          </p:val>
                                        </p:tav>
                                      </p:tavLst>
                                    </p:anim>
                                    <p:anim calcmode="lin" valueType="num">
                                      <p:cBhvr additive="base">
                                        <p:cTn id="43" dur="1000" fill="hold"/>
                                        <p:tgtEl>
                                          <p:spTgt spid="2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25" grpId="0"/>
    </p:bldLst>
  </p:timing>
</p:sld>
</file>

<file path=ppt/theme/theme1.xml><?xml version="1.0" encoding="utf-8"?>
<a:theme xmlns:a="http://schemas.openxmlformats.org/drawingml/2006/main" name="Office Theme">
  <a:themeElements>
    <a:clrScheme name="Ppt Template">
      <a:dk1>
        <a:sysClr val="windowText" lastClr="000000"/>
      </a:dk1>
      <a:lt1>
        <a:sysClr val="window" lastClr="FFFFFF"/>
      </a:lt1>
      <a:dk2>
        <a:srgbClr val="7F7F7F"/>
      </a:dk2>
      <a:lt2>
        <a:srgbClr val="F2F2F2"/>
      </a:lt2>
      <a:accent1>
        <a:srgbClr val="0A1931"/>
      </a:accent1>
      <a:accent2>
        <a:srgbClr val="185ADB"/>
      </a:accent2>
      <a:accent3>
        <a:srgbClr val="FFC947"/>
      </a:accent3>
      <a:accent4>
        <a:srgbClr val="EFEFEF"/>
      </a:accent4>
      <a:accent5>
        <a:srgbClr val="5B9BD5"/>
      </a:accent5>
      <a:accent6>
        <a:srgbClr val="70AD47"/>
      </a:accent6>
      <a:hlink>
        <a:srgbClr val="0563C1"/>
      </a:hlink>
      <a:folHlink>
        <a:srgbClr val="954F72"/>
      </a:folHlink>
    </a:clrScheme>
    <a:fontScheme name="Quicksand">
      <a:majorFont>
        <a:latin typeface="quicksand"/>
        <a:ea typeface=""/>
        <a:cs typeface=""/>
      </a:majorFont>
      <a:minorFont>
        <a:latin typeface="quicks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2274</TotalTime>
  <Words>171</Words>
  <Application>Microsoft Office PowerPoint</Application>
  <PresentationFormat>Widescreen</PresentationFormat>
  <Paragraphs>59</Paragraphs>
  <Slides>25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Consolas</vt:lpstr>
      <vt:lpstr>quicksand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Raiyan Siyam</dc:creator>
  <cp:lastModifiedBy>Sara Abdelazim</cp:lastModifiedBy>
  <cp:revision>66</cp:revision>
  <dcterms:created xsi:type="dcterms:W3CDTF">2021-07-11T18:19:19Z</dcterms:created>
  <dcterms:modified xsi:type="dcterms:W3CDTF">2023-08-06T13:13:11Z</dcterms:modified>
</cp:coreProperties>
</file>

<file path=docProps/thumbnail.jpeg>
</file>